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B54A89-C6D6-44C8-BB6C-414788C720A5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AA643-AD4A-477C-8073-92EF7C3BA13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California Climate Adaptation Training Coalition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8153400" cy="2867464"/>
          </a:xfrm>
        </p:spPr>
        <p:txBody>
          <a:bodyPr>
            <a:normAutofit/>
          </a:bodyPr>
          <a:lstStyle/>
          <a:p>
            <a:r>
              <a:rPr lang="en-US" i="1" dirty="0" smtClean="0"/>
              <a:t>June 12, </a:t>
            </a:r>
            <a:r>
              <a:rPr lang="en-US" i="1" dirty="0"/>
              <a:t>2013</a:t>
            </a:r>
            <a:endParaRPr lang="en-US" dirty="0"/>
          </a:p>
          <a:p>
            <a:r>
              <a:rPr lang="en-US" i="1" dirty="0"/>
              <a:t>3 – 4 p.m. Pacific Standard </a:t>
            </a:r>
            <a:r>
              <a:rPr lang="en-US" i="1" dirty="0" smtClean="0"/>
              <a:t>Time</a:t>
            </a:r>
          </a:p>
          <a:p>
            <a:endParaRPr lang="en-US" i="1" dirty="0"/>
          </a:p>
          <a:p>
            <a:endParaRPr lang="en-US" i="1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See you on August 14, 2013</a:t>
            </a:r>
          </a:p>
        </p:txBody>
      </p:sp>
    </p:spTree>
    <p:extLst>
      <p:ext uri="{BB962C8B-B14F-4D97-AF65-F5344CB8AC3E}">
        <p14:creationId xmlns:p14="http://schemas.microsoft.com/office/powerpoint/2010/main" val="38804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Goals and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500" b="1" i="1" dirty="0"/>
              <a:t>Goal</a:t>
            </a:r>
            <a:endParaRPr lang="en-US" sz="2500" b="1" dirty="0"/>
          </a:p>
          <a:p>
            <a:pPr marL="0" indent="0">
              <a:buNone/>
            </a:pPr>
            <a:r>
              <a:rPr lang="en-US" sz="2500" dirty="0"/>
              <a:t> </a:t>
            </a:r>
          </a:p>
          <a:p>
            <a:r>
              <a:rPr lang="en-US" sz="2500" dirty="0"/>
              <a:t>Increase the training efficacy of members of the C-CATC.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b="1" i="1" dirty="0"/>
              <a:t>Objectives</a:t>
            </a:r>
            <a:endParaRPr lang="en-US" sz="2500" b="1" dirty="0"/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Increase understanding about strategies (nuts and bolts-how to) of climate adaptation training.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Increase understanding of the diversity of perspectives within the group.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Increase understanding of cautions to consider when designing climate adaptation training.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Increase understanding of particular strengths of climate adaptation training strategies.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Reduce trainer fatigue.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Reduce training redundancy.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Increase climate adaptation training resources.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4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1400" dirty="0" smtClean="0"/>
              <a:t>3:00</a:t>
            </a:r>
            <a:r>
              <a:rPr lang="en-US" sz="1400" dirty="0"/>
              <a:t>			Webinar starts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3:00 – 3:05		Welcome, review objectives, agenda			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3:05 – 3:20	</a:t>
            </a:r>
            <a:r>
              <a:rPr lang="en-US" sz="1400" dirty="0" smtClean="0"/>
              <a:t>	</a:t>
            </a:r>
            <a:r>
              <a:rPr lang="en-US" sz="1400" b="1" dirty="0" smtClean="0"/>
              <a:t>2013 Stanford Poll on Climate Adaptation</a:t>
            </a:r>
            <a:endParaRPr lang="en-US" sz="1400" dirty="0"/>
          </a:p>
          <a:p>
            <a:pPr marL="0" indent="0">
              <a:buNone/>
            </a:pPr>
            <a:r>
              <a:rPr lang="en-US" sz="1400" i="1" dirty="0" smtClean="0"/>
              <a:t>			Adina Abeles, Center for Ocean Solutions:</a:t>
            </a:r>
          </a:p>
          <a:p>
            <a:pPr marL="0" indent="0">
              <a:buNone/>
            </a:pPr>
            <a:r>
              <a:rPr lang="en-US" sz="1400" dirty="0" smtClean="0"/>
              <a:t>Adina </a:t>
            </a:r>
            <a:r>
              <a:rPr lang="en-US" sz="1400" dirty="0"/>
              <a:t>will be sharing </a:t>
            </a:r>
            <a:r>
              <a:rPr lang="en-US" sz="1400" dirty="0" smtClean="0"/>
              <a:t>results from the survey and discussing potential ways to incorporate this into climate adaptation training.</a:t>
            </a:r>
          </a:p>
          <a:p>
            <a:pPr marL="0" indent="0">
              <a:buNone/>
            </a:pPr>
            <a:endParaRPr lang="en-US" sz="1400" i="1" dirty="0" smtClean="0"/>
          </a:p>
          <a:p>
            <a:r>
              <a:rPr lang="en-US" sz="1400" dirty="0" smtClean="0"/>
              <a:t>3:20 </a:t>
            </a:r>
            <a:r>
              <a:rPr lang="en-US" sz="1400" dirty="0"/>
              <a:t>– </a:t>
            </a:r>
            <a:r>
              <a:rPr lang="en-US" sz="1400" dirty="0" smtClean="0"/>
              <a:t>3:30</a:t>
            </a:r>
            <a:r>
              <a:rPr lang="en-US" sz="1400" dirty="0"/>
              <a:t>		Moderated Q and </a:t>
            </a:r>
            <a:r>
              <a:rPr lang="en-US" sz="1400" dirty="0" smtClean="0"/>
              <a:t>A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3:30 – 3:40		Round Robin report out on Climate Communication Training</a:t>
            </a:r>
          </a:p>
          <a:p>
            <a:endParaRPr lang="en-US" sz="1400" dirty="0"/>
          </a:p>
          <a:p>
            <a:r>
              <a:rPr lang="en-US" sz="1400" dirty="0"/>
              <a:t>3:40 – 3:55	</a:t>
            </a:r>
            <a:r>
              <a:rPr lang="en-US" sz="1400" dirty="0" smtClean="0"/>
              <a:t>	C-CATC members report </a:t>
            </a:r>
            <a:r>
              <a:rPr lang="en-US" sz="1400" dirty="0"/>
              <a:t>out on climate adaptation training </a:t>
            </a:r>
            <a:r>
              <a:rPr lang="en-US" sz="1400" dirty="0" smtClean="0"/>
              <a:t>			activities</a:t>
            </a:r>
            <a:r>
              <a:rPr lang="en-US" sz="1400" dirty="0"/>
              <a:t>, collaboration </a:t>
            </a:r>
            <a:r>
              <a:rPr lang="en-US" sz="1400" dirty="0" smtClean="0"/>
              <a:t>opportunities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3:55 – 4:00		Next steps; review next date and topic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6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/>
              <a:t>Confirmed Attendees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81537"/>
              </p:ext>
            </p:extLst>
          </p:nvPr>
        </p:nvGraphicFramePr>
        <p:xfrm>
          <a:off x="457200" y="1600197"/>
          <a:ext cx="8305800" cy="433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3936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Dani</a:t>
                      </a:r>
                      <a:r>
                        <a:rPr lang="en-US" baseline="0" dirty="0" smtClean="0"/>
                        <a:t> Boudreau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 TRNERR</a:t>
                      </a:r>
                      <a:endParaRPr lang="en-US" dirty="0"/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Kristen Goodrich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 TRNERR</a:t>
                      </a:r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Grey Hayes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 </a:t>
                      </a:r>
                      <a:r>
                        <a:rPr lang="en-US" dirty="0" smtClean="0"/>
                        <a:t>ESNERR</a:t>
                      </a:r>
                      <a:endParaRPr lang="en-US" dirty="0" smtClean="0"/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Virginia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Guhin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 ESNERR</a:t>
                      </a:r>
                      <a:endParaRPr lang="en-US" dirty="0"/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Becky </a:t>
                      </a:r>
                      <a:r>
                        <a:rPr lang="en-US" dirty="0" err="1" smtClean="0"/>
                        <a:t>Lunde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NOAA Coastal</a:t>
                      </a:r>
                      <a:r>
                        <a:rPr lang="en-US" baseline="0" dirty="0" smtClean="0"/>
                        <a:t> Service Center</a:t>
                      </a:r>
                      <a:endParaRPr lang="en-US" dirty="0" smtClean="0"/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Alyssa Newton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USC Sea Grant</a:t>
                      </a:r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Heidi </a:t>
                      </a:r>
                      <a:r>
                        <a:rPr lang="en-US" dirty="0" err="1" smtClean="0"/>
                        <a:t>Nutters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 SFBNERR</a:t>
                      </a:r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Marina </a:t>
                      </a:r>
                      <a:r>
                        <a:rPr lang="en-US" dirty="0" err="1" smtClean="0"/>
                        <a:t>Psaros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Coravai</a:t>
                      </a:r>
                      <a:r>
                        <a:rPr lang="en-US" dirty="0" smtClean="0"/>
                        <a:t> LLC</a:t>
                      </a:r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Gwen Shaughnessy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NOAA Coastal Service Center</a:t>
                      </a:r>
                    </a:p>
                  </a:txBody>
                  <a:tcPr/>
                </a:tc>
              </a:tr>
              <a:tr h="393674">
                <a:tc>
                  <a:txBody>
                    <a:bodyPr/>
                    <a:lstStyle/>
                    <a:p>
                      <a:r>
                        <a:rPr lang="en-US" dirty="0" smtClean="0"/>
                        <a:t>Adina Abeles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Center for Ocean Solutions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53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Adina Abeles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2013 Stanford Poll on </a:t>
            </a:r>
          </a:p>
          <a:p>
            <a:pPr marL="0" indent="0" algn="ctr">
              <a:buNone/>
            </a:pPr>
            <a:r>
              <a:rPr lang="en-US" sz="3600" dirty="0" smtClean="0"/>
              <a:t>Climate Adaptation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96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i="1" dirty="0"/>
              <a:t>3:00			Webinar starts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i="1" dirty="0"/>
              <a:t>3:00 – 3:05		Welcome, review objectives, agenda			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i="1" dirty="0"/>
              <a:t>3:05 – 3:20		</a:t>
            </a:r>
            <a:r>
              <a:rPr lang="en-US" sz="2800" b="1" i="1" dirty="0"/>
              <a:t>2013 Stanford Poll on Climate Adaptation</a:t>
            </a:r>
            <a:endParaRPr lang="en-US" sz="2800" i="1" dirty="0"/>
          </a:p>
          <a:p>
            <a:pPr marL="0" indent="0">
              <a:buNone/>
            </a:pPr>
            <a:r>
              <a:rPr lang="en-US" sz="2800" i="1" dirty="0"/>
              <a:t>			Adina Abeles, Center for Ocean Solutions: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dirty="0"/>
              <a:t>3:20 – 3:30		Moderated Q and A</a:t>
            </a:r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/>
              <a:t>3:30 – 3:40		Round Robin report out on </a:t>
            </a:r>
            <a:r>
              <a:rPr lang="en-US" sz="2800" b="1" dirty="0" smtClean="0"/>
              <a:t>climate </a:t>
            </a:r>
            <a:r>
              <a:rPr lang="en-US" sz="2800" b="1" dirty="0"/>
              <a:t>c</a:t>
            </a:r>
            <a:r>
              <a:rPr lang="en-US" sz="2800" b="1" dirty="0" smtClean="0"/>
              <a:t>ommunication 			training</a:t>
            </a:r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3:40 – 3:55		C-CATC members report out on climate adaptation </a:t>
            </a:r>
            <a:r>
              <a:rPr lang="en-US" sz="2800" b="1" dirty="0" smtClean="0"/>
              <a:t>			training </a:t>
            </a:r>
            <a:r>
              <a:rPr lang="en-US" sz="2800" b="1" dirty="0"/>
              <a:t> </a:t>
            </a:r>
            <a:r>
              <a:rPr lang="en-US" sz="2800" b="1" dirty="0" smtClean="0"/>
              <a:t>activities and collaboration opportunities 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3:55 – 4:00		Next steps; review next date and topic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7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305800" cy="2667000"/>
          </a:xfrm>
        </p:spPr>
        <p:txBody>
          <a:bodyPr>
            <a:normAutofit/>
          </a:bodyPr>
          <a:lstStyle/>
          <a:p>
            <a:r>
              <a:rPr lang="en-US" sz="4000" dirty="0"/>
              <a:t>C-CATC members report out on climate c</a:t>
            </a:r>
            <a:r>
              <a:rPr lang="en-US" sz="4000" dirty="0" smtClean="0"/>
              <a:t>ommunication training and identify collaboration opportunities.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8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609600" y="1447800"/>
            <a:ext cx="8229600" cy="4389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tx2"/>
                </a:solidFill>
                <a:latin typeface="+mj-lt"/>
              </a:rPr>
              <a:t>C-CATC members report out on climate adaptation training activities and collaboration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34545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Ideas for 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600" dirty="0" smtClean="0"/>
              <a:t>August 14, </a:t>
            </a:r>
            <a:r>
              <a:rPr lang="en-US" sz="3600" dirty="0"/>
              <a:t>2013</a:t>
            </a:r>
            <a:br>
              <a:rPr lang="en-US" sz="3600" dirty="0"/>
            </a:br>
            <a:r>
              <a:rPr lang="en-US" sz="3600" dirty="0"/>
              <a:t>3:00pm-4:00pm</a:t>
            </a:r>
          </a:p>
        </p:txBody>
      </p:sp>
    </p:spTree>
    <p:extLst>
      <p:ext uri="{BB962C8B-B14F-4D97-AF65-F5344CB8AC3E}">
        <p14:creationId xmlns:p14="http://schemas.microsoft.com/office/powerpoint/2010/main" val="4477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</TotalTime>
  <Words>122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California Climate Adaptation Training Coalition </vt:lpstr>
      <vt:lpstr>Goals and Objectives</vt:lpstr>
      <vt:lpstr>Agenda</vt:lpstr>
      <vt:lpstr>Confirmed Attendees</vt:lpstr>
      <vt:lpstr>Adina Abeles</vt:lpstr>
      <vt:lpstr>Agenda</vt:lpstr>
      <vt:lpstr>C-CATC members report out on climate communication training and identify collaboration opportunities.</vt:lpstr>
      <vt:lpstr>PowerPoint Presentation</vt:lpstr>
      <vt:lpstr>Ideas for Next Meeting</vt:lpstr>
      <vt:lpstr>Thank You!</vt:lpstr>
    </vt:vector>
  </TitlesOfParts>
  <Company>California Department of Fish &amp; Game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Climate Adaptation Training Coalition</dc:title>
  <dc:creator>Virginia Guhin</dc:creator>
  <cp:lastModifiedBy>Guhin, Virginia@Wildlife</cp:lastModifiedBy>
  <cp:revision>16</cp:revision>
  <dcterms:created xsi:type="dcterms:W3CDTF">2013-04-08T18:14:07Z</dcterms:created>
  <dcterms:modified xsi:type="dcterms:W3CDTF">2013-06-11T21:24:04Z</dcterms:modified>
</cp:coreProperties>
</file>