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Default Extension="vml" ContentType="application/vnd.openxmlformats-officedocument.vmlDrawing"/>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66" r:id="rId3"/>
    <p:sldId id="256" r:id="rId4"/>
    <p:sldId id="273" r:id="rId5"/>
    <p:sldId id="257" r:id="rId6"/>
    <p:sldId id="258" r:id="rId7"/>
    <p:sldId id="259" r:id="rId8"/>
    <p:sldId id="260" r:id="rId9"/>
    <p:sldId id="269" r:id="rId10"/>
    <p:sldId id="270" r:id="rId11"/>
    <p:sldId id="271" r:id="rId12"/>
    <p:sldId id="261" r:id="rId13"/>
    <p:sldId id="262" r:id="rId14"/>
    <p:sldId id="267" r:id="rId15"/>
    <p:sldId id="264" r:id="rId16"/>
    <p:sldId id="268"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94643" autoAdjust="0"/>
  </p:normalViewPr>
  <p:slideViewPr>
    <p:cSldViewPr>
      <p:cViewPr varScale="1">
        <p:scale>
          <a:sx n="86" d="100"/>
          <a:sy n="86"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server1\docs\John%20Haskins\By%20Region%20quer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server1\docs\John%20Haskins\By%20Region%20quer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server1\docs\John%20Haskins\By%20Region%20quer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server1\docs\John%20Haskins\By%20Region%20quer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server1\Data\Research\Monitor\Monthly%20Water%20Quality\Eutrophication\hypoxia%20summary.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server1\Data\Research\Monitor\Monthly%20Water%20Quality\Algae\MLS%20Algal%20cover%201991-0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800" b="1" i="0" u="none" strike="noStrike" baseline="0" dirty="0" err="1" smtClean="0"/>
              <a:t>Chl</a:t>
            </a:r>
            <a:r>
              <a:rPr lang="en-US" sz="1800" b="1" i="0" u="none" strike="noStrike" baseline="0" dirty="0" smtClean="0"/>
              <a:t> </a:t>
            </a:r>
            <a:r>
              <a:rPr lang="en-US" dirty="0" smtClean="0"/>
              <a:t>mg/L</a:t>
            </a:r>
            <a:r>
              <a:rPr lang="en-US" baseline="0" dirty="0" smtClean="0"/>
              <a:t> </a:t>
            </a:r>
            <a:r>
              <a:rPr lang="en-US" dirty="0" smtClean="0"/>
              <a:t> </a:t>
            </a:r>
            <a:r>
              <a:rPr lang="en-US" dirty="0"/>
              <a:t>in Upper Slough</a:t>
            </a:r>
            <a:r>
              <a:rPr lang="en-US" baseline="0" dirty="0"/>
              <a:t> Sites</a:t>
            </a:r>
            <a:endParaRPr lang="en-US" dirty="0"/>
          </a:p>
        </c:rich>
      </c:tx>
      <c:layout/>
    </c:title>
    <c:plotArea>
      <c:layout/>
      <c:barChart>
        <c:barDir val="col"/>
        <c:grouping val="clustered"/>
        <c:ser>
          <c:idx val="1"/>
          <c:order val="0"/>
          <c:cat>
            <c:numRef>
              <c:f>Sheet1!$B$80:$B$88</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Sheet1!$J$80:$J$88</c:f>
              <c:numCache>
                <c:formatCode>General</c:formatCode>
                <c:ptCount val="9"/>
                <c:pt idx="0">
                  <c:v>79.576666396856254</c:v>
                </c:pt>
                <c:pt idx="1">
                  <c:v>54.302325727807911</c:v>
                </c:pt>
                <c:pt idx="3">
                  <c:v>42.084210210724912</c:v>
                </c:pt>
                <c:pt idx="4">
                  <c:v>46.5533330778281</c:v>
                </c:pt>
                <c:pt idx="5">
                  <c:v>1.3227272385900699</c:v>
                </c:pt>
                <c:pt idx="6">
                  <c:v>21.3773494591196</c:v>
                </c:pt>
                <c:pt idx="7">
                  <c:v>35.891743105485901</c:v>
                </c:pt>
                <c:pt idx="8">
                  <c:v>12.865239321434803</c:v>
                </c:pt>
              </c:numCache>
            </c:numRef>
          </c:val>
        </c:ser>
        <c:axId val="64311680"/>
        <c:axId val="64313600"/>
      </c:barChart>
      <c:catAx>
        <c:axId val="64311680"/>
        <c:scaling>
          <c:orientation val="minMax"/>
        </c:scaling>
        <c:axPos val="b"/>
        <c:numFmt formatCode="General" sourceLinked="1"/>
        <c:tickLblPos val="nextTo"/>
        <c:crossAx val="64313600"/>
        <c:crosses val="autoZero"/>
        <c:auto val="1"/>
        <c:lblAlgn val="ctr"/>
        <c:lblOffset val="100"/>
      </c:catAx>
      <c:valAx>
        <c:axId val="64313600"/>
        <c:scaling>
          <c:orientation val="minMax"/>
        </c:scaling>
        <c:axPos val="l"/>
        <c:majorGridlines/>
        <c:title>
          <c:tx>
            <c:rich>
              <a:bodyPr rot="-5400000" vert="horz"/>
              <a:lstStyle/>
              <a:p>
                <a:pPr>
                  <a:defRPr/>
                </a:pPr>
                <a:r>
                  <a:rPr lang="en-US"/>
                  <a:t>Chl mg/L</a:t>
                </a:r>
              </a:p>
            </c:rich>
          </c:tx>
          <c:layout/>
        </c:title>
        <c:numFmt formatCode="General" sourceLinked="1"/>
        <c:tickLblPos val="nextTo"/>
        <c:crossAx val="64311680"/>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err="1" smtClean="0"/>
              <a:t>Chl</a:t>
            </a:r>
            <a:r>
              <a:rPr lang="en-US" dirty="0" smtClean="0"/>
              <a:t> mg/L</a:t>
            </a:r>
            <a:r>
              <a:rPr lang="en-US" baseline="0" dirty="0" smtClean="0"/>
              <a:t> </a:t>
            </a:r>
            <a:r>
              <a:rPr lang="en-US" dirty="0" smtClean="0"/>
              <a:t> </a:t>
            </a:r>
            <a:r>
              <a:rPr lang="en-US" dirty="0"/>
              <a:t>in Lower Slough</a:t>
            </a:r>
          </a:p>
        </c:rich>
      </c:tx>
      <c:layout/>
    </c:title>
    <c:plotArea>
      <c:layout/>
      <c:barChart>
        <c:barDir val="col"/>
        <c:grouping val="clustered"/>
        <c:ser>
          <c:idx val="1"/>
          <c:order val="0"/>
          <c:cat>
            <c:numRef>
              <c:f>Sheet1!$B$14:$B$22</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Sheet1!$J$14:$J$22</c:f>
              <c:numCache>
                <c:formatCode>General</c:formatCode>
                <c:ptCount val="9"/>
                <c:pt idx="0">
                  <c:v>35.979310119203497</c:v>
                </c:pt>
                <c:pt idx="1">
                  <c:v>25.825740377384186</c:v>
                </c:pt>
                <c:pt idx="3">
                  <c:v>32.837931276395395</c:v>
                </c:pt>
                <c:pt idx="4">
                  <c:v>24.766873611241401</c:v>
                </c:pt>
                <c:pt idx="5">
                  <c:v>7.8094202704789382</c:v>
                </c:pt>
                <c:pt idx="6">
                  <c:v>33.672774781341296</c:v>
                </c:pt>
                <c:pt idx="7">
                  <c:v>34.248076589157201</c:v>
                </c:pt>
                <c:pt idx="8">
                  <c:v>19.954723068091294</c:v>
                </c:pt>
              </c:numCache>
            </c:numRef>
          </c:val>
        </c:ser>
        <c:axId val="66025344"/>
        <c:axId val="66026880"/>
      </c:barChart>
      <c:catAx>
        <c:axId val="66025344"/>
        <c:scaling>
          <c:orientation val="minMax"/>
        </c:scaling>
        <c:axPos val="b"/>
        <c:numFmt formatCode="General" sourceLinked="1"/>
        <c:tickLblPos val="nextTo"/>
        <c:crossAx val="66026880"/>
        <c:crosses val="autoZero"/>
        <c:auto val="1"/>
        <c:lblAlgn val="ctr"/>
        <c:lblOffset val="100"/>
      </c:catAx>
      <c:valAx>
        <c:axId val="66026880"/>
        <c:scaling>
          <c:orientation val="minMax"/>
          <c:max val="100"/>
        </c:scaling>
        <c:axPos val="l"/>
        <c:majorGridlines/>
        <c:title>
          <c:tx>
            <c:rich>
              <a:bodyPr rot="-5400000" vert="horz"/>
              <a:lstStyle/>
              <a:p>
                <a:pPr>
                  <a:defRPr/>
                </a:pPr>
                <a:r>
                  <a:rPr lang="en-US"/>
                  <a:t>Chl mg/L</a:t>
                </a:r>
              </a:p>
            </c:rich>
          </c:tx>
          <c:layout/>
        </c:title>
        <c:numFmt formatCode="General" sourceLinked="1"/>
        <c:tickLblPos val="nextTo"/>
        <c:crossAx val="66025344"/>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800" b="1" i="0" u="none" strike="noStrike" baseline="0" dirty="0" err="1" smtClean="0"/>
              <a:t>Chl</a:t>
            </a:r>
            <a:r>
              <a:rPr lang="en-US" sz="1800" b="1" i="0" u="none" strike="noStrike" baseline="0" dirty="0" smtClean="0"/>
              <a:t> </a:t>
            </a:r>
            <a:r>
              <a:rPr lang="en-US" dirty="0" smtClean="0"/>
              <a:t>mg/L</a:t>
            </a:r>
            <a:r>
              <a:rPr lang="en-US" baseline="0" dirty="0" smtClean="0"/>
              <a:t> </a:t>
            </a:r>
            <a:r>
              <a:rPr lang="en-US" dirty="0" smtClean="0"/>
              <a:t> </a:t>
            </a:r>
            <a:r>
              <a:rPr lang="en-US" dirty="0"/>
              <a:t>in Reserve</a:t>
            </a:r>
            <a:r>
              <a:rPr lang="en-US" baseline="0" dirty="0"/>
              <a:t> Sites</a:t>
            </a:r>
            <a:endParaRPr lang="en-US" dirty="0"/>
          </a:p>
        </c:rich>
      </c:tx>
      <c:layout/>
    </c:title>
    <c:plotArea>
      <c:layout/>
      <c:barChart>
        <c:barDir val="col"/>
        <c:grouping val="clustered"/>
        <c:ser>
          <c:idx val="1"/>
          <c:order val="0"/>
          <c:cat>
            <c:numRef>
              <c:f>Sheet1!$B$36:$B$44</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Sheet1!$J$36:$J$44</c:f>
              <c:numCache>
                <c:formatCode>General</c:formatCode>
                <c:ptCount val="9"/>
                <c:pt idx="0">
                  <c:v>8.3300001837313182</c:v>
                </c:pt>
                <c:pt idx="1">
                  <c:v>16.1739132896714</c:v>
                </c:pt>
                <c:pt idx="3">
                  <c:v>70.039999027550181</c:v>
                </c:pt>
                <c:pt idx="4">
                  <c:v>32.611539437220685</c:v>
                </c:pt>
                <c:pt idx="5">
                  <c:v>14.2430771167462</c:v>
                </c:pt>
                <c:pt idx="6">
                  <c:v>13.673529409602599</c:v>
                </c:pt>
                <c:pt idx="7">
                  <c:v>9.6086956874831859</c:v>
                </c:pt>
                <c:pt idx="8">
                  <c:v>2.5357771311337589</c:v>
                </c:pt>
              </c:numCache>
            </c:numRef>
          </c:val>
        </c:ser>
        <c:axId val="66046976"/>
        <c:axId val="66052864"/>
      </c:barChart>
      <c:catAx>
        <c:axId val="66046976"/>
        <c:scaling>
          <c:orientation val="minMax"/>
        </c:scaling>
        <c:axPos val="b"/>
        <c:numFmt formatCode="General" sourceLinked="1"/>
        <c:tickLblPos val="nextTo"/>
        <c:crossAx val="66052864"/>
        <c:crosses val="autoZero"/>
        <c:auto val="1"/>
        <c:lblAlgn val="ctr"/>
        <c:lblOffset val="100"/>
      </c:catAx>
      <c:valAx>
        <c:axId val="66052864"/>
        <c:scaling>
          <c:orientation val="minMax"/>
          <c:max val="100"/>
        </c:scaling>
        <c:axPos val="l"/>
        <c:majorGridlines/>
        <c:title>
          <c:tx>
            <c:rich>
              <a:bodyPr rot="-5400000" vert="horz"/>
              <a:lstStyle/>
              <a:p>
                <a:pPr>
                  <a:defRPr/>
                </a:pPr>
                <a:r>
                  <a:rPr lang="en-US"/>
                  <a:t>Chl mg/L</a:t>
                </a:r>
              </a:p>
            </c:rich>
          </c:tx>
          <c:layout/>
        </c:title>
        <c:numFmt formatCode="General" sourceLinked="1"/>
        <c:tickLblPos val="nextTo"/>
        <c:crossAx val="66046976"/>
        <c:crosses val="autoZero"/>
        <c:crossBetween val="between"/>
        <c:majorUnit val="20"/>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800" b="1" i="0" u="none" strike="noStrike" baseline="0" dirty="0" err="1" smtClean="0"/>
              <a:t>Chl</a:t>
            </a:r>
            <a:r>
              <a:rPr lang="en-US" sz="1800" b="1" i="0" u="none" strike="noStrike" baseline="0" dirty="0" smtClean="0"/>
              <a:t> </a:t>
            </a:r>
            <a:r>
              <a:rPr lang="en-US" dirty="0" smtClean="0"/>
              <a:t>mg/L</a:t>
            </a:r>
            <a:r>
              <a:rPr lang="en-US" baseline="0" dirty="0" smtClean="0"/>
              <a:t> </a:t>
            </a:r>
            <a:r>
              <a:rPr lang="en-US" dirty="0" smtClean="0"/>
              <a:t> </a:t>
            </a:r>
            <a:r>
              <a:rPr lang="en-US" dirty="0"/>
              <a:t>in Salinas River</a:t>
            </a:r>
            <a:r>
              <a:rPr lang="en-US" baseline="0" dirty="0"/>
              <a:t> Sites</a:t>
            </a:r>
            <a:endParaRPr lang="en-US" dirty="0"/>
          </a:p>
        </c:rich>
      </c:tx>
      <c:layout/>
    </c:title>
    <c:plotArea>
      <c:layout/>
      <c:barChart>
        <c:barDir val="col"/>
        <c:grouping val="clustered"/>
        <c:ser>
          <c:idx val="1"/>
          <c:order val="0"/>
          <c:cat>
            <c:numRef>
              <c:f>Sheet1!$B$58:$B$66</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Sheet1!$J$58:$J$66</c:f>
              <c:numCache>
                <c:formatCode>General</c:formatCode>
                <c:ptCount val="9"/>
                <c:pt idx="0">
                  <c:v>34.742105308331929</c:v>
                </c:pt>
                <c:pt idx="1">
                  <c:v>32.617390990257299</c:v>
                </c:pt>
                <c:pt idx="3">
                  <c:v>52.004999401047783</c:v>
                </c:pt>
                <c:pt idx="4">
                  <c:v>24.564893446070101</c:v>
                </c:pt>
                <c:pt idx="5">
                  <c:v>6.8287256906858982</c:v>
                </c:pt>
                <c:pt idx="6">
                  <c:v>29.327075813866706</c:v>
                </c:pt>
                <c:pt idx="7">
                  <c:v>21.441726643404493</c:v>
                </c:pt>
                <c:pt idx="8">
                  <c:v>6.0763829490288801</c:v>
                </c:pt>
              </c:numCache>
            </c:numRef>
          </c:val>
        </c:ser>
        <c:axId val="66077056"/>
        <c:axId val="66078592"/>
      </c:barChart>
      <c:catAx>
        <c:axId val="66077056"/>
        <c:scaling>
          <c:orientation val="minMax"/>
        </c:scaling>
        <c:axPos val="b"/>
        <c:numFmt formatCode="General" sourceLinked="1"/>
        <c:tickLblPos val="nextTo"/>
        <c:crossAx val="66078592"/>
        <c:crosses val="autoZero"/>
        <c:auto val="1"/>
        <c:lblAlgn val="ctr"/>
        <c:lblOffset val="100"/>
      </c:catAx>
      <c:valAx>
        <c:axId val="66078592"/>
        <c:scaling>
          <c:orientation val="minMax"/>
          <c:max val="100"/>
        </c:scaling>
        <c:axPos val="l"/>
        <c:majorGridlines/>
        <c:title>
          <c:tx>
            <c:rich>
              <a:bodyPr rot="-5400000" vert="horz"/>
              <a:lstStyle/>
              <a:p>
                <a:pPr>
                  <a:defRPr/>
                </a:pPr>
                <a:r>
                  <a:rPr lang="en-US"/>
                  <a:t>Chl mg/L</a:t>
                </a:r>
              </a:p>
            </c:rich>
          </c:tx>
          <c:layout/>
        </c:title>
        <c:numFmt formatCode="General" sourceLinked="1"/>
        <c:tickLblPos val="nextTo"/>
        <c:crossAx val="66077056"/>
        <c:crosses val="autoZero"/>
        <c:crossBetween val="between"/>
        <c:majorUnit val="20"/>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b="1" i="0" u="none" strike="noStrike" baseline="0">
                <a:solidFill>
                  <a:srgbClr val="000000"/>
                </a:solidFill>
                <a:latin typeface="Arial"/>
                <a:ea typeface="Arial"/>
                <a:cs typeface="Arial"/>
              </a:defRPr>
            </a:pPr>
            <a:r>
              <a:rPr lang="en-US"/>
              <a:t>Average Hypoxia by site per month</a:t>
            </a:r>
          </a:p>
        </c:rich>
      </c:tx>
      <c:layout>
        <c:manualLayout>
          <c:xMode val="edge"/>
          <c:yMode val="edge"/>
          <c:x val="0.34850166481687056"/>
          <c:y val="1.9575856443719425E-2"/>
        </c:manualLayout>
      </c:layout>
      <c:spPr>
        <a:noFill/>
        <a:ln w="25400">
          <a:noFill/>
        </a:ln>
      </c:spPr>
    </c:title>
    <c:plotArea>
      <c:layout>
        <c:manualLayout>
          <c:layoutTarget val="inner"/>
          <c:xMode val="edge"/>
          <c:yMode val="edge"/>
          <c:x val="6.6592674805771482E-2"/>
          <c:y val="0.12234910277324638"/>
          <c:w val="0.86015538290788063"/>
          <c:h val="0.77161500815660711"/>
        </c:manualLayout>
      </c:layout>
      <c:barChart>
        <c:barDir val="col"/>
        <c:grouping val="clustered"/>
        <c:ser>
          <c:idx val="0"/>
          <c:order val="0"/>
          <c:tx>
            <c:strRef>
              <c:f>'Hypoxia Data'!$L$2</c:f>
              <c:strCache>
                <c:ptCount val="1"/>
                <c:pt idx="0">
                  <c:v>APN</c:v>
                </c:pt>
              </c:strCache>
            </c:strRef>
          </c:tx>
          <c:spPr>
            <a:solidFill>
              <a:srgbClr val="9999FF"/>
            </a:solidFill>
            <a:ln w="12700">
              <a:solidFill>
                <a:srgbClr val="000000"/>
              </a:solidFill>
              <a:prstDash val="solid"/>
            </a:ln>
          </c:spPr>
          <c:cat>
            <c:numRef>
              <c:f>'Hypoxia Data'!$K$3:$K$14</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'Hypoxia Data'!$L$3:$L$14</c:f>
              <c:numCache>
                <c:formatCode>General</c:formatCode>
                <c:ptCount val="12"/>
                <c:pt idx="0">
                  <c:v>4.4231567129986944</c:v>
                </c:pt>
                <c:pt idx="1">
                  <c:v>3.8479104829573836</c:v>
                </c:pt>
                <c:pt idx="2">
                  <c:v>6.8400985671123067</c:v>
                </c:pt>
                <c:pt idx="3">
                  <c:v>12.500154443129071</c:v>
                </c:pt>
                <c:pt idx="4">
                  <c:v>12.586222968882675</c:v>
                </c:pt>
                <c:pt idx="5">
                  <c:v>16.421966204430699</c:v>
                </c:pt>
                <c:pt idx="6">
                  <c:v>25.04699745443418</c:v>
                </c:pt>
                <c:pt idx="7">
                  <c:v>28.211804080137927</c:v>
                </c:pt>
                <c:pt idx="8">
                  <c:v>29.710002898463145</c:v>
                </c:pt>
                <c:pt idx="9">
                  <c:v>28.685207499620979</c:v>
                </c:pt>
                <c:pt idx="10">
                  <c:v>21.355382494850375</c:v>
                </c:pt>
                <c:pt idx="11">
                  <c:v>7.9229476018498266</c:v>
                </c:pt>
              </c:numCache>
            </c:numRef>
          </c:val>
        </c:ser>
        <c:ser>
          <c:idx val="1"/>
          <c:order val="1"/>
          <c:tx>
            <c:strRef>
              <c:f>'Hypoxia Data'!$M$2</c:f>
              <c:strCache>
                <c:ptCount val="1"/>
                <c:pt idx="0">
                  <c:v>NM</c:v>
                </c:pt>
              </c:strCache>
            </c:strRef>
          </c:tx>
          <c:spPr>
            <a:solidFill>
              <a:srgbClr val="993366"/>
            </a:solidFill>
            <a:ln w="12700">
              <a:solidFill>
                <a:srgbClr val="000000"/>
              </a:solidFill>
              <a:prstDash val="solid"/>
            </a:ln>
          </c:spPr>
          <c:cat>
            <c:numRef>
              <c:f>'Hypoxia Data'!$K$3:$K$14</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'Hypoxia Data'!$M$3:$M$14</c:f>
              <c:numCache>
                <c:formatCode>General</c:formatCode>
                <c:ptCount val="12"/>
                <c:pt idx="0">
                  <c:v>2.0659800227607699</c:v>
                </c:pt>
                <c:pt idx="1">
                  <c:v>5.1096167271921384</c:v>
                </c:pt>
                <c:pt idx="2">
                  <c:v>6.9848572585112407</c:v>
                </c:pt>
                <c:pt idx="3">
                  <c:v>6.2482451401324681</c:v>
                </c:pt>
                <c:pt idx="4">
                  <c:v>18.074560812513926</c:v>
                </c:pt>
                <c:pt idx="5">
                  <c:v>21.000056800152773</c:v>
                </c:pt>
                <c:pt idx="6">
                  <c:v>39.48711442356749</c:v>
                </c:pt>
                <c:pt idx="7">
                  <c:v>31.001996639937712</c:v>
                </c:pt>
                <c:pt idx="8">
                  <c:v>21.266533953454363</c:v>
                </c:pt>
                <c:pt idx="9">
                  <c:v>5.0260246773342532</c:v>
                </c:pt>
                <c:pt idx="10">
                  <c:v>2.5276820204627422</c:v>
                </c:pt>
                <c:pt idx="11">
                  <c:v>5.2248168060096445</c:v>
                </c:pt>
              </c:numCache>
            </c:numRef>
          </c:val>
        </c:ser>
        <c:ser>
          <c:idx val="2"/>
          <c:order val="2"/>
          <c:tx>
            <c:strRef>
              <c:f>'Hypoxia Data'!$N$2</c:f>
              <c:strCache>
                <c:ptCount val="1"/>
                <c:pt idx="0">
                  <c:v>SM</c:v>
                </c:pt>
              </c:strCache>
            </c:strRef>
          </c:tx>
          <c:spPr>
            <a:solidFill>
              <a:srgbClr val="FFFFCC"/>
            </a:solidFill>
            <a:ln w="12700">
              <a:solidFill>
                <a:srgbClr val="000000"/>
              </a:solidFill>
              <a:prstDash val="solid"/>
            </a:ln>
          </c:spPr>
          <c:cat>
            <c:numRef>
              <c:f>'Hypoxia Data'!$K$3:$K$14</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'Hypoxia Data'!$N$3:$N$14</c:f>
              <c:numCache>
                <c:formatCode>General</c:formatCode>
                <c:ptCount val="12"/>
                <c:pt idx="0">
                  <c:v>0</c:v>
                </c:pt>
                <c:pt idx="1">
                  <c:v>0.31648073423530365</c:v>
                </c:pt>
                <c:pt idx="2">
                  <c:v>2.9336605677188157</c:v>
                </c:pt>
                <c:pt idx="3">
                  <c:v>6.3111272487273586</c:v>
                </c:pt>
                <c:pt idx="4">
                  <c:v>1.4762700489047957</c:v>
                </c:pt>
                <c:pt idx="5">
                  <c:v>0.75523100784112329</c:v>
                </c:pt>
                <c:pt idx="6">
                  <c:v>2.6610221960640423</c:v>
                </c:pt>
                <c:pt idx="7">
                  <c:v>0.87571970021807344</c:v>
                </c:pt>
                <c:pt idx="8">
                  <c:v>0.37069605366075481</c:v>
                </c:pt>
                <c:pt idx="9">
                  <c:v>2.7138697993121093</c:v>
                </c:pt>
                <c:pt idx="10">
                  <c:v>1.8312906690252075E-2</c:v>
                </c:pt>
                <c:pt idx="11">
                  <c:v>0</c:v>
                </c:pt>
              </c:numCache>
            </c:numRef>
          </c:val>
        </c:ser>
        <c:ser>
          <c:idx val="3"/>
          <c:order val="3"/>
          <c:tx>
            <c:strRef>
              <c:f>'Hypoxia Data'!$O$2</c:f>
              <c:strCache>
                <c:ptCount val="1"/>
                <c:pt idx="0">
                  <c:v>VM</c:v>
                </c:pt>
              </c:strCache>
            </c:strRef>
          </c:tx>
          <c:spPr>
            <a:solidFill>
              <a:srgbClr val="CCFFFF"/>
            </a:solidFill>
            <a:ln w="12700">
              <a:solidFill>
                <a:srgbClr val="000000"/>
              </a:solidFill>
              <a:prstDash val="solid"/>
            </a:ln>
          </c:spPr>
          <c:val>
            <c:numRef>
              <c:f>'Hypoxia Data'!$O$3:$O$14</c:f>
              <c:numCache>
                <c:formatCode>General</c:formatCode>
                <c:ptCount val="12"/>
                <c:pt idx="0">
                  <c:v>0</c:v>
                </c:pt>
                <c:pt idx="1">
                  <c:v>0</c:v>
                </c:pt>
                <c:pt idx="2">
                  <c:v>0</c:v>
                </c:pt>
                <c:pt idx="3">
                  <c:v>0</c:v>
                </c:pt>
                <c:pt idx="4">
                  <c:v>1.1253657438667576E-2</c:v>
                </c:pt>
                <c:pt idx="5">
                  <c:v>0</c:v>
                </c:pt>
                <c:pt idx="6">
                  <c:v>8.9485458612975383E-2</c:v>
                </c:pt>
                <c:pt idx="7">
                  <c:v>0.13195098963242233</c:v>
                </c:pt>
                <c:pt idx="8">
                  <c:v>0</c:v>
                </c:pt>
                <c:pt idx="9">
                  <c:v>0</c:v>
                </c:pt>
                <c:pt idx="10">
                  <c:v>0</c:v>
                </c:pt>
                <c:pt idx="11">
                  <c:v>0</c:v>
                </c:pt>
              </c:numCache>
            </c:numRef>
          </c:val>
        </c:ser>
        <c:ser>
          <c:idx val="4"/>
          <c:order val="4"/>
          <c:tx>
            <c:strRef>
              <c:f>'Hypoxia Data'!$P$2</c:f>
              <c:strCache>
                <c:ptCount val="1"/>
                <c:pt idx="0">
                  <c:v>BSW</c:v>
                </c:pt>
              </c:strCache>
            </c:strRef>
          </c:tx>
          <c:spPr>
            <a:solidFill>
              <a:srgbClr val="660066"/>
            </a:solidFill>
            <a:ln w="12700">
              <a:solidFill>
                <a:srgbClr val="000000"/>
              </a:solidFill>
              <a:prstDash val="solid"/>
            </a:ln>
          </c:spPr>
          <c:val>
            <c:numRef>
              <c:f>'Hypoxia Data'!$P$3:$P$14</c:f>
              <c:numCache>
                <c:formatCode>General</c:formatCode>
                <c:ptCount val="12"/>
                <c:pt idx="6">
                  <c:v>12.2</c:v>
                </c:pt>
              </c:numCache>
            </c:numRef>
          </c:val>
        </c:ser>
        <c:ser>
          <c:idx val="5"/>
          <c:order val="5"/>
          <c:tx>
            <c:strRef>
              <c:f>'Hypoxia Data'!$Q$2</c:f>
              <c:strCache>
                <c:ptCount val="1"/>
                <c:pt idx="0">
                  <c:v>RSM</c:v>
                </c:pt>
              </c:strCache>
            </c:strRef>
          </c:tx>
          <c:spPr>
            <a:solidFill>
              <a:srgbClr val="FF8080"/>
            </a:solidFill>
            <a:ln w="12700">
              <a:solidFill>
                <a:srgbClr val="000000"/>
              </a:solidFill>
              <a:prstDash val="solid"/>
            </a:ln>
          </c:spPr>
          <c:val>
            <c:numRef>
              <c:f>'Hypoxia Data'!$Q$3:$Q$14</c:f>
              <c:numCache>
                <c:formatCode>General</c:formatCode>
                <c:ptCount val="12"/>
                <c:pt idx="7">
                  <c:v>0</c:v>
                </c:pt>
              </c:numCache>
            </c:numRef>
          </c:val>
        </c:ser>
        <c:axId val="64568320"/>
        <c:axId val="64582784"/>
      </c:barChart>
      <c:catAx>
        <c:axId val="64568320"/>
        <c:scaling>
          <c:orientation val="minMax"/>
        </c:scaling>
        <c:axPos val="b"/>
        <c:title>
          <c:tx>
            <c:rich>
              <a:bodyPr/>
              <a:lstStyle/>
              <a:p>
                <a:pPr>
                  <a:defRPr sz="1000" b="1" i="0" u="none" strike="noStrike" baseline="0">
                    <a:solidFill>
                      <a:srgbClr val="000000"/>
                    </a:solidFill>
                    <a:latin typeface="Arial"/>
                    <a:ea typeface="Arial"/>
                    <a:cs typeface="Arial"/>
                  </a:defRPr>
                </a:pPr>
                <a:r>
                  <a:rPr lang="en-US"/>
                  <a:t>Month</a:t>
                </a:r>
              </a:p>
            </c:rich>
          </c:tx>
          <c:layout>
            <c:manualLayout>
              <c:xMode val="edge"/>
              <c:yMode val="edge"/>
              <c:x val="0.47280799112097704"/>
              <c:y val="0.94453507340946163"/>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4582784"/>
        <c:crosses val="autoZero"/>
        <c:auto val="1"/>
        <c:lblAlgn val="ctr"/>
        <c:lblOffset val="100"/>
        <c:tickLblSkip val="1"/>
        <c:tickMarkSkip val="1"/>
      </c:catAx>
      <c:valAx>
        <c:axId val="64582784"/>
        <c:scaling>
          <c:orientation val="minMax"/>
        </c:scaling>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Percent Hypoxic</a:t>
                </a:r>
              </a:p>
            </c:rich>
          </c:tx>
          <c:layout>
            <c:manualLayout>
              <c:xMode val="edge"/>
              <c:yMode val="edge"/>
              <c:x val="1.2208657047724751E-2"/>
              <c:y val="0.41924959216965763"/>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4568320"/>
        <c:crosses val="autoZero"/>
        <c:crossBetween val="between"/>
      </c:valAx>
      <c:spPr>
        <a:noFill/>
        <a:ln w="25400">
          <a:noFill/>
        </a:ln>
      </c:spPr>
    </c:plotArea>
    <c:legend>
      <c:legendPos val="r"/>
      <c:layout>
        <c:manualLayout>
          <c:xMode val="edge"/>
          <c:yMode val="edge"/>
          <c:x val="0.93895671476137621"/>
          <c:y val="0.40456769983686808"/>
          <c:w val="5.6603773584905683E-2"/>
          <c:h val="0.20717781402936378"/>
        </c:manualLayout>
      </c:layout>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Moss</a:t>
            </a:r>
            <a:r>
              <a:rPr lang="en-US" baseline="0"/>
              <a:t> Landing South</a:t>
            </a:r>
          </a:p>
          <a:p>
            <a:pPr>
              <a:defRPr/>
            </a:pPr>
            <a:r>
              <a:rPr lang="en-US" baseline="0"/>
              <a:t>Floating </a:t>
            </a:r>
            <a:r>
              <a:rPr lang="en-US" i="1" baseline="0"/>
              <a:t>Ulva</a:t>
            </a:r>
            <a:r>
              <a:rPr lang="en-US" baseline="0"/>
              <a:t> Coverage 1991-2009</a:t>
            </a:r>
            <a:endParaRPr lang="en-US"/>
          </a:p>
        </c:rich>
      </c:tx>
      <c:layout/>
    </c:title>
    <c:plotArea>
      <c:layout/>
      <c:lineChart>
        <c:grouping val="standard"/>
        <c:ser>
          <c:idx val="0"/>
          <c:order val="0"/>
          <c:tx>
            <c:strRef>
              <c:f>Sheet1!$B$1</c:f>
              <c:strCache>
                <c:ptCount val="1"/>
                <c:pt idx="0">
                  <c:v>% Cover</c:v>
                </c:pt>
              </c:strCache>
            </c:strRef>
          </c:tx>
          <c:marker>
            <c:symbol val="none"/>
          </c:marker>
          <c:cat>
            <c:numRef>
              <c:f>Sheet1!$A$2:$A$165</c:f>
              <c:numCache>
                <c:formatCode>[$-409]mmmm\-yy;@</c:formatCode>
                <c:ptCount val="164"/>
                <c:pt idx="0">
                  <c:v>33329</c:v>
                </c:pt>
                <c:pt idx="1">
                  <c:v>33359</c:v>
                </c:pt>
                <c:pt idx="2">
                  <c:v>33390</c:v>
                </c:pt>
                <c:pt idx="3">
                  <c:v>33420</c:v>
                </c:pt>
                <c:pt idx="4">
                  <c:v>33451</c:v>
                </c:pt>
                <c:pt idx="5">
                  <c:v>33512</c:v>
                </c:pt>
                <c:pt idx="6">
                  <c:v>33573</c:v>
                </c:pt>
                <c:pt idx="7">
                  <c:v>33604</c:v>
                </c:pt>
                <c:pt idx="8">
                  <c:v>33635</c:v>
                </c:pt>
                <c:pt idx="9">
                  <c:v>33664</c:v>
                </c:pt>
                <c:pt idx="10">
                  <c:v>33695</c:v>
                </c:pt>
                <c:pt idx="11">
                  <c:v>33725</c:v>
                </c:pt>
                <c:pt idx="12">
                  <c:v>33756</c:v>
                </c:pt>
                <c:pt idx="13">
                  <c:v>33786</c:v>
                </c:pt>
                <c:pt idx="14">
                  <c:v>33939</c:v>
                </c:pt>
                <c:pt idx="15">
                  <c:v>34001</c:v>
                </c:pt>
                <c:pt idx="16">
                  <c:v>34151</c:v>
                </c:pt>
                <c:pt idx="17">
                  <c:v>34182</c:v>
                </c:pt>
                <c:pt idx="18">
                  <c:v>34213</c:v>
                </c:pt>
                <c:pt idx="19">
                  <c:v>34243</c:v>
                </c:pt>
                <c:pt idx="20">
                  <c:v>34304</c:v>
                </c:pt>
                <c:pt idx="21">
                  <c:v>34366</c:v>
                </c:pt>
                <c:pt idx="22">
                  <c:v>34394</c:v>
                </c:pt>
                <c:pt idx="23">
                  <c:v>34455</c:v>
                </c:pt>
                <c:pt idx="24">
                  <c:v>34486</c:v>
                </c:pt>
                <c:pt idx="25">
                  <c:v>34700</c:v>
                </c:pt>
                <c:pt idx="26">
                  <c:v>34759</c:v>
                </c:pt>
                <c:pt idx="27">
                  <c:v>34820</c:v>
                </c:pt>
                <c:pt idx="28">
                  <c:v>34851</c:v>
                </c:pt>
                <c:pt idx="29">
                  <c:v>34881</c:v>
                </c:pt>
                <c:pt idx="30">
                  <c:v>34912</c:v>
                </c:pt>
                <c:pt idx="31">
                  <c:v>34973</c:v>
                </c:pt>
                <c:pt idx="32">
                  <c:v>35004</c:v>
                </c:pt>
                <c:pt idx="33">
                  <c:v>35034</c:v>
                </c:pt>
                <c:pt idx="34">
                  <c:v>35096</c:v>
                </c:pt>
                <c:pt idx="35">
                  <c:v>35125</c:v>
                </c:pt>
                <c:pt idx="36">
                  <c:v>35156</c:v>
                </c:pt>
                <c:pt idx="37">
                  <c:v>35186</c:v>
                </c:pt>
                <c:pt idx="38">
                  <c:v>35217</c:v>
                </c:pt>
                <c:pt idx="39">
                  <c:v>35247</c:v>
                </c:pt>
                <c:pt idx="40">
                  <c:v>35278</c:v>
                </c:pt>
                <c:pt idx="41">
                  <c:v>35309</c:v>
                </c:pt>
                <c:pt idx="42">
                  <c:v>35339</c:v>
                </c:pt>
                <c:pt idx="43">
                  <c:v>35400</c:v>
                </c:pt>
                <c:pt idx="44">
                  <c:v>35431</c:v>
                </c:pt>
                <c:pt idx="45">
                  <c:v>35462</c:v>
                </c:pt>
                <c:pt idx="46">
                  <c:v>35490</c:v>
                </c:pt>
                <c:pt idx="47">
                  <c:v>35521</c:v>
                </c:pt>
                <c:pt idx="48">
                  <c:v>35551</c:v>
                </c:pt>
                <c:pt idx="49">
                  <c:v>35582</c:v>
                </c:pt>
                <c:pt idx="50">
                  <c:v>35612</c:v>
                </c:pt>
                <c:pt idx="51">
                  <c:v>35643</c:v>
                </c:pt>
                <c:pt idx="52">
                  <c:v>35674</c:v>
                </c:pt>
                <c:pt idx="53">
                  <c:v>35704</c:v>
                </c:pt>
                <c:pt idx="54">
                  <c:v>35735</c:v>
                </c:pt>
                <c:pt idx="55">
                  <c:v>35765</c:v>
                </c:pt>
                <c:pt idx="56">
                  <c:v>35796</c:v>
                </c:pt>
                <c:pt idx="57">
                  <c:v>35827</c:v>
                </c:pt>
                <c:pt idx="58">
                  <c:v>35855</c:v>
                </c:pt>
                <c:pt idx="59">
                  <c:v>35886</c:v>
                </c:pt>
                <c:pt idx="60">
                  <c:v>35977</c:v>
                </c:pt>
                <c:pt idx="61">
                  <c:v>36008</c:v>
                </c:pt>
                <c:pt idx="62">
                  <c:v>36039</c:v>
                </c:pt>
                <c:pt idx="63">
                  <c:v>36100</c:v>
                </c:pt>
                <c:pt idx="64">
                  <c:v>36130</c:v>
                </c:pt>
                <c:pt idx="65">
                  <c:v>36161</c:v>
                </c:pt>
                <c:pt idx="66">
                  <c:v>36192</c:v>
                </c:pt>
                <c:pt idx="67">
                  <c:v>36251</c:v>
                </c:pt>
                <c:pt idx="68">
                  <c:v>36312</c:v>
                </c:pt>
                <c:pt idx="69">
                  <c:v>36342</c:v>
                </c:pt>
                <c:pt idx="70">
                  <c:v>36373</c:v>
                </c:pt>
                <c:pt idx="71">
                  <c:v>36404</c:v>
                </c:pt>
                <c:pt idx="72">
                  <c:v>36495</c:v>
                </c:pt>
                <c:pt idx="73">
                  <c:v>36586</c:v>
                </c:pt>
                <c:pt idx="74">
                  <c:v>36647</c:v>
                </c:pt>
                <c:pt idx="75">
                  <c:v>36678</c:v>
                </c:pt>
                <c:pt idx="76">
                  <c:v>36708</c:v>
                </c:pt>
                <c:pt idx="77">
                  <c:v>36739</c:v>
                </c:pt>
                <c:pt idx="78">
                  <c:v>36770</c:v>
                </c:pt>
                <c:pt idx="79">
                  <c:v>36800</c:v>
                </c:pt>
                <c:pt idx="80">
                  <c:v>36831</c:v>
                </c:pt>
                <c:pt idx="81">
                  <c:v>36861</c:v>
                </c:pt>
                <c:pt idx="82">
                  <c:v>36892</c:v>
                </c:pt>
                <c:pt idx="83">
                  <c:v>36923</c:v>
                </c:pt>
                <c:pt idx="84">
                  <c:v>36951</c:v>
                </c:pt>
                <c:pt idx="85">
                  <c:v>36982</c:v>
                </c:pt>
                <c:pt idx="86">
                  <c:v>37012</c:v>
                </c:pt>
                <c:pt idx="87">
                  <c:v>37043</c:v>
                </c:pt>
                <c:pt idx="88">
                  <c:v>37073</c:v>
                </c:pt>
                <c:pt idx="89">
                  <c:v>37104</c:v>
                </c:pt>
                <c:pt idx="90">
                  <c:v>37258</c:v>
                </c:pt>
                <c:pt idx="91">
                  <c:v>37288</c:v>
                </c:pt>
                <c:pt idx="92" formatCode="[$-409]mmm\-yy;@">
                  <c:v>37316</c:v>
                </c:pt>
                <c:pt idx="93" formatCode="[$-409]mmm\-yy;@">
                  <c:v>37347</c:v>
                </c:pt>
                <c:pt idx="94" formatCode="[$-409]mmm\-yy;@">
                  <c:v>37377</c:v>
                </c:pt>
                <c:pt idx="95" formatCode="[$-409]mmm\-yy;@">
                  <c:v>37408</c:v>
                </c:pt>
                <c:pt idx="96" formatCode="[$-409]mmm\-yy;@">
                  <c:v>37438</c:v>
                </c:pt>
                <c:pt idx="97" formatCode="[$-409]mmm\-yy;@">
                  <c:v>37501</c:v>
                </c:pt>
                <c:pt idx="98" formatCode="[$-409]mmm\-yy;@">
                  <c:v>37530</c:v>
                </c:pt>
                <c:pt idx="99" formatCode="[$-409]mmm\-yy;@">
                  <c:v>37561</c:v>
                </c:pt>
                <c:pt idx="100" formatCode="[$-409]mmm\-yy;@">
                  <c:v>37622</c:v>
                </c:pt>
                <c:pt idx="101" formatCode="[$-409]mmm\-yy;@">
                  <c:v>37653</c:v>
                </c:pt>
                <c:pt idx="102" formatCode="[$-409]mmm\-yy;@">
                  <c:v>37681</c:v>
                </c:pt>
                <c:pt idx="103" formatCode="[$-409]mmm\-yy;@">
                  <c:v>37712</c:v>
                </c:pt>
                <c:pt idx="104" formatCode="[$-409]mmm\-yy;@">
                  <c:v>37742</c:v>
                </c:pt>
                <c:pt idx="105" formatCode="[$-409]mmm\-yy;@">
                  <c:v>37773</c:v>
                </c:pt>
                <c:pt idx="106" formatCode="[$-409]mmm\-yy;@">
                  <c:v>37803</c:v>
                </c:pt>
                <c:pt idx="107" formatCode="[$-409]mmm\-yy;@">
                  <c:v>37834</c:v>
                </c:pt>
                <c:pt idx="108" formatCode="[$-409]mmm\-yy;@">
                  <c:v>37895</c:v>
                </c:pt>
                <c:pt idx="109" formatCode="[$-409]mmm\-yy;@">
                  <c:v>37956</c:v>
                </c:pt>
                <c:pt idx="110" formatCode="[$-409]mmm\-yy;@">
                  <c:v>37987</c:v>
                </c:pt>
                <c:pt idx="111" formatCode="[$-409]mmm\-yy;@">
                  <c:v>38018</c:v>
                </c:pt>
                <c:pt idx="112" formatCode="[$-409]mmm\-yy;@">
                  <c:v>38047</c:v>
                </c:pt>
                <c:pt idx="113" formatCode="[$-409]mmm\-yy;@">
                  <c:v>38108</c:v>
                </c:pt>
                <c:pt idx="114" formatCode="[$-409]mmm\-yy;@">
                  <c:v>38169</c:v>
                </c:pt>
                <c:pt idx="115" formatCode="[$-409]mmm\-yy;@">
                  <c:v>38200</c:v>
                </c:pt>
                <c:pt idx="116" formatCode="[$-409]mmm\-yy;@">
                  <c:v>38353</c:v>
                </c:pt>
                <c:pt idx="117" formatCode="[$-409]mmm\-yy;@">
                  <c:v>38412</c:v>
                </c:pt>
                <c:pt idx="118" formatCode="[$-409]mmm\-yy;@">
                  <c:v>38443</c:v>
                </c:pt>
                <c:pt idx="119" formatCode="[$-409]mmm\-yy;@">
                  <c:v>38473</c:v>
                </c:pt>
                <c:pt idx="120" formatCode="[$-409]mmm\-yy;@">
                  <c:v>38504</c:v>
                </c:pt>
                <c:pt idx="121" formatCode="[$-409]mmm\-yy;@">
                  <c:v>38534</c:v>
                </c:pt>
                <c:pt idx="122" formatCode="[$-409]mmm\-yy;@">
                  <c:v>38565</c:v>
                </c:pt>
                <c:pt idx="123" formatCode="[$-409]mmm\-yy;@">
                  <c:v>38596</c:v>
                </c:pt>
                <c:pt idx="124" formatCode="[$-409]mmm\-yy;@">
                  <c:v>38657</c:v>
                </c:pt>
                <c:pt idx="125" formatCode="[$-409]mmm\-yy;@">
                  <c:v>38687</c:v>
                </c:pt>
                <c:pt idx="126" formatCode="[$-409]mmm\-yy;@">
                  <c:v>38718</c:v>
                </c:pt>
                <c:pt idx="127" formatCode="[$-409]mmm\-yy;@">
                  <c:v>38777</c:v>
                </c:pt>
                <c:pt idx="128" formatCode="[$-409]mmm\-yy;@">
                  <c:v>38808</c:v>
                </c:pt>
                <c:pt idx="129" formatCode="[$-409]mmm\-yy;@">
                  <c:v>38838</c:v>
                </c:pt>
                <c:pt idx="130" formatCode="[$-409]mmm\-yy;@">
                  <c:v>38869</c:v>
                </c:pt>
                <c:pt idx="131" formatCode="[$-409]mmm\-yy;@">
                  <c:v>38899</c:v>
                </c:pt>
                <c:pt idx="132" formatCode="[$-409]mmm\-yy;@">
                  <c:v>38930</c:v>
                </c:pt>
                <c:pt idx="133" formatCode="[$-409]mmm\-yy;@">
                  <c:v>38961</c:v>
                </c:pt>
                <c:pt idx="134" formatCode="[$-409]mmm\-yy;@">
                  <c:v>38991</c:v>
                </c:pt>
                <c:pt idx="135" formatCode="[$-409]mmm\-yy;@">
                  <c:v>39022</c:v>
                </c:pt>
                <c:pt idx="136" formatCode="[$-409]mmm\-yy;@">
                  <c:v>39052</c:v>
                </c:pt>
                <c:pt idx="137" formatCode="[$-409]mmm\-yy;@">
                  <c:v>39083</c:v>
                </c:pt>
                <c:pt idx="138" formatCode="[$-409]mmm\-yy;@">
                  <c:v>39114</c:v>
                </c:pt>
                <c:pt idx="139" formatCode="[$-409]mmm\-yy;@">
                  <c:v>39142</c:v>
                </c:pt>
                <c:pt idx="140" formatCode="[$-409]mmm\-yy;@">
                  <c:v>39173</c:v>
                </c:pt>
                <c:pt idx="141" formatCode="[$-409]mmm\-yy;@">
                  <c:v>39203</c:v>
                </c:pt>
                <c:pt idx="142" formatCode="[$-409]mmm\-yy;@">
                  <c:v>39234</c:v>
                </c:pt>
                <c:pt idx="143" formatCode="[$-409]mmm\-yy;@">
                  <c:v>39264</c:v>
                </c:pt>
                <c:pt idx="144" formatCode="[$-409]mmm\-yy;@">
                  <c:v>39295</c:v>
                </c:pt>
                <c:pt idx="145" formatCode="[$-409]mmm\-yy;@">
                  <c:v>39326</c:v>
                </c:pt>
                <c:pt idx="146" formatCode="[$-409]mmm\-yy;@">
                  <c:v>39356</c:v>
                </c:pt>
                <c:pt idx="147" formatCode="[$-409]mmm\-yy;@">
                  <c:v>39387</c:v>
                </c:pt>
                <c:pt idx="148" formatCode="[$-409]mmm\-yy;@">
                  <c:v>39417</c:v>
                </c:pt>
                <c:pt idx="149" formatCode="[$-409]mmm\-yy;@">
                  <c:v>39479</c:v>
                </c:pt>
                <c:pt idx="150" formatCode="[$-409]mmm\-yy;@">
                  <c:v>39539</c:v>
                </c:pt>
                <c:pt idx="151" formatCode="[$-409]mmm\-yy;@">
                  <c:v>39569</c:v>
                </c:pt>
                <c:pt idx="152" formatCode="[$-409]mmm\-yy;@">
                  <c:v>39600</c:v>
                </c:pt>
                <c:pt idx="153" formatCode="[$-409]mmm\-yy;@">
                  <c:v>39630</c:v>
                </c:pt>
                <c:pt idx="154" formatCode="[$-409]mmm\-yy;@">
                  <c:v>39692</c:v>
                </c:pt>
                <c:pt idx="155" formatCode="[$-409]mmm\-yy;@">
                  <c:v>39722</c:v>
                </c:pt>
                <c:pt idx="156" formatCode="[$-409]mmm\-yy;@">
                  <c:v>39753</c:v>
                </c:pt>
                <c:pt idx="157" formatCode="[$-409]mmm\-yy;@">
                  <c:v>39814</c:v>
                </c:pt>
                <c:pt idx="158" formatCode="[$-409]mmm\-yy;@">
                  <c:v>39845</c:v>
                </c:pt>
                <c:pt idx="159" formatCode="[$-409]mmm\-yy;@">
                  <c:v>39873</c:v>
                </c:pt>
                <c:pt idx="160" formatCode="[$-409]mmm\-yy;@">
                  <c:v>39904</c:v>
                </c:pt>
                <c:pt idx="161" formatCode="[$-409]mmm\-yy;@">
                  <c:v>39934</c:v>
                </c:pt>
                <c:pt idx="162" formatCode="[$-409]mmm\-yy;@">
                  <c:v>39965</c:v>
                </c:pt>
                <c:pt idx="163" formatCode="[$-409]mmm\-yy;@">
                  <c:v>39995</c:v>
                </c:pt>
              </c:numCache>
            </c:numRef>
          </c:cat>
          <c:val>
            <c:numRef>
              <c:f>Sheet1!$B$2:$B$165</c:f>
              <c:numCache>
                <c:formatCode>General</c:formatCode>
                <c:ptCount val="164"/>
                <c:pt idx="0">
                  <c:v>0</c:v>
                </c:pt>
                <c:pt idx="1">
                  <c:v>10</c:v>
                </c:pt>
                <c:pt idx="2">
                  <c:v>17</c:v>
                </c:pt>
                <c:pt idx="3">
                  <c:v>7</c:v>
                </c:pt>
                <c:pt idx="4">
                  <c:v>17</c:v>
                </c:pt>
                <c:pt idx="5">
                  <c:v>5</c:v>
                </c:pt>
                <c:pt idx="6">
                  <c:v>0</c:v>
                </c:pt>
                <c:pt idx="7">
                  <c:v>0</c:v>
                </c:pt>
                <c:pt idx="8">
                  <c:v>0</c:v>
                </c:pt>
                <c:pt idx="9">
                  <c:v>0</c:v>
                </c:pt>
                <c:pt idx="10">
                  <c:v>3</c:v>
                </c:pt>
                <c:pt idx="11">
                  <c:v>8</c:v>
                </c:pt>
                <c:pt idx="12">
                  <c:v>0</c:v>
                </c:pt>
                <c:pt idx="13">
                  <c:v>5</c:v>
                </c:pt>
                <c:pt idx="14">
                  <c:v>0</c:v>
                </c:pt>
                <c:pt idx="15">
                  <c:v>0</c:v>
                </c:pt>
                <c:pt idx="16">
                  <c:v>72</c:v>
                </c:pt>
                <c:pt idx="17">
                  <c:v>40</c:v>
                </c:pt>
                <c:pt idx="18">
                  <c:v>23</c:v>
                </c:pt>
                <c:pt idx="19">
                  <c:v>15</c:v>
                </c:pt>
                <c:pt idx="20">
                  <c:v>0</c:v>
                </c:pt>
                <c:pt idx="21">
                  <c:v>0</c:v>
                </c:pt>
                <c:pt idx="22">
                  <c:v>5</c:v>
                </c:pt>
                <c:pt idx="23">
                  <c:v>0</c:v>
                </c:pt>
                <c:pt idx="24">
                  <c:v>35</c:v>
                </c:pt>
                <c:pt idx="25">
                  <c:v>0</c:v>
                </c:pt>
                <c:pt idx="26">
                  <c:v>0</c:v>
                </c:pt>
                <c:pt idx="27">
                  <c:v>0</c:v>
                </c:pt>
                <c:pt idx="28">
                  <c:v>5</c:v>
                </c:pt>
                <c:pt idx="29">
                  <c:v>15</c:v>
                </c:pt>
                <c:pt idx="30">
                  <c:v>5</c:v>
                </c:pt>
                <c:pt idx="31">
                  <c:v>5</c:v>
                </c:pt>
                <c:pt idx="32">
                  <c:v>30</c:v>
                </c:pt>
                <c:pt idx="33">
                  <c:v>0</c:v>
                </c:pt>
                <c:pt idx="34">
                  <c:v>0</c:v>
                </c:pt>
                <c:pt idx="35">
                  <c:v>0</c:v>
                </c:pt>
                <c:pt idx="36">
                  <c:v>5</c:v>
                </c:pt>
                <c:pt idx="37">
                  <c:v>20</c:v>
                </c:pt>
                <c:pt idx="38">
                  <c:v>85</c:v>
                </c:pt>
                <c:pt idx="39">
                  <c:v>13</c:v>
                </c:pt>
                <c:pt idx="40">
                  <c:v>22</c:v>
                </c:pt>
                <c:pt idx="41">
                  <c:v>5</c:v>
                </c:pt>
                <c:pt idx="42">
                  <c:v>0</c:v>
                </c:pt>
                <c:pt idx="43">
                  <c:v>0</c:v>
                </c:pt>
                <c:pt idx="44">
                  <c:v>0</c:v>
                </c:pt>
                <c:pt idx="45">
                  <c:v>0</c:v>
                </c:pt>
                <c:pt idx="46">
                  <c:v>0</c:v>
                </c:pt>
                <c:pt idx="47">
                  <c:v>10</c:v>
                </c:pt>
                <c:pt idx="48">
                  <c:v>80</c:v>
                </c:pt>
                <c:pt idx="49">
                  <c:v>15</c:v>
                </c:pt>
                <c:pt idx="50">
                  <c:v>33</c:v>
                </c:pt>
                <c:pt idx="51">
                  <c:v>40</c:v>
                </c:pt>
                <c:pt idx="52">
                  <c:v>23</c:v>
                </c:pt>
                <c:pt idx="53">
                  <c:v>30</c:v>
                </c:pt>
                <c:pt idx="54">
                  <c:v>0</c:v>
                </c:pt>
                <c:pt idx="55">
                  <c:v>0</c:v>
                </c:pt>
                <c:pt idx="56">
                  <c:v>0</c:v>
                </c:pt>
                <c:pt idx="57">
                  <c:v>0</c:v>
                </c:pt>
                <c:pt idx="58">
                  <c:v>0</c:v>
                </c:pt>
                <c:pt idx="59">
                  <c:v>0</c:v>
                </c:pt>
                <c:pt idx="60">
                  <c:v>85</c:v>
                </c:pt>
                <c:pt idx="61">
                  <c:v>90</c:v>
                </c:pt>
                <c:pt idx="62">
                  <c:v>50</c:v>
                </c:pt>
                <c:pt idx="63">
                  <c:v>15</c:v>
                </c:pt>
                <c:pt idx="64">
                  <c:v>0</c:v>
                </c:pt>
                <c:pt idx="65">
                  <c:v>0</c:v>
                </c:pt>
                <c:pt idx="66">
                  <c:v>0</c:v>
                </c:pt>
                <c:pt idx="67">
                  <c:v>0</c:v>
                </c:pt>
                <c:pt idx="68">
                  <c:v>10</c:v>
                </c:pt>
                <c:pt idx="69">
                  <c:v>75</c:v>
                </c:pt>
                <c:pt idx="70">
                  <c:v>75</c:v>
                </c:pt>
                <c:pt idx="71">
                  <c:v>3</c:v>
                </c:pt>
                <c:pt idx="72">
                  <c:v>5</c:v>
                </c:pt>
                <c:pt idx="73">
                  <c:v>0</c:v>
                </c:pt>
                <c:pt idx="74">
                  <c:v>7</c:v>
                </c:pt>
                <c:pt idx="75">
                  <c:v>60</c:v>
                </c:pt>
                <c:pt idx="76">
                  <c:v>95</c:v>
                </c:pt>
                <c:pt idx="77">
                  <c:v>90</c:v>
                </c:pt>
                <c:pt idx="78">
                  <c:v>95</c:v>
                </c:pt>
                <c:pt idx="79">
                  <c:v>3</c:v>
                </c:pt>
                <c:pt idx="80">
                  <c:v>0</c:v>
                </c:pt>
                <c:pt idx="81">
                  <c:v>0</c:v>
                </c:pt>
                <c:pt idx="82">
                  <c:v>0</c:v>
                </c:pt>
                <c:pt idx="83">
                  <c:v>0</c:v>
                </c:pt>
                <c:pt idx="84">
                  <c:v>3</c:v>
                </c:pt>
                <c:pt idx="85">
                  <c:v>30</c:v>
                </c:pt>
                <c:pt idx="86">
                  <c:v>70</c:v>
                </c:pt>
                <c:pt idx="87">
                  <c:v>70</c:v>
                </c:pt>
                <c:pt idx="88">
                  <c:v>70</c:v>
                </c:pt>
                <c:pt idx="89">
                  <c:v>40</c:v>
                </c:pt>
                <c:pt idx="90">
                  <c:v>0</c:v>
                </c:pt>
                <c:pt idx="91">
                  <c:v>0</c:v>
                </c:pt>
                <c:pt idx="92">
                  <c:v>0</c:v>
                </c:pt>
                <c:pt idx="93">
                  <c:v>25</c:v>
                </c:pt>
                <c:pt idx="94">
                  <c:v>20</c:v>
                </c:pt>
                <c:pt idx="95">
                  <c:v>25</c:v>
                </c:pt>
                <c:pt idx="96">
                  <c:v>55</c:v>
                </c:pt>
                <c:pt idx="97">
                  <c:v>50</c:v>
                </c:pt>
                <c:pt idx="98">
                  <c:v>5</c:v>
                </c:pt>
                <c:pt idx="99">
                  <c:v>0</c:v>
                </c:pt>
                <c:pt idx="100">
                  <c:v>0</c:v>
                </c:pt>
                <c:pt idx="101">
                  <c:v>0</c:v>
                </c:pt>
                <c:pt idx="102">
                  <c:v>0</c:v>
                </c:pt>
                <c:pt idx="103">
                  <c:v>40</c:v>
                </c:pt>
                <c:pt idx="104">
                  <c:v>5</c:v>
                </c:pt>
                <c:pt idx="105">
                  <c:v>40</c:v>
                </c:pt>
                <c:pt idx="106">
                  <c:v>40</c:v>
                </c:pt>
                <c:pt idx="107">
                  <c:v>35</c:v>
                </c:pt>
                <c:pt idx="108">
                  <c:v>7</c:v>
                </c:pt>
                <c:pt idx="109">
                  <c:v>0</c:v>
                </c:pt>
                <c:pt idx="110">
                  <c:v>0</c:v>
                </c:pt>
                <c:pt idx="111">
                  <c:v>0</c:v>
                </c:pt>
                <c:pt idx="112">
                  <c:v>6</c:v>
                </c:pt>
                <c:pt idx="113">
                  <c:v>12</c:v>
                </c:pt>
                <c:pt idx="114">
                  <c:v>35</c:v>
                </c:pt>
                <c:pt idx="115">
                  <c:v>45</c:v>
                </c:pt>
                <c:pt idx="116">
                  <c:v>0</c:v>
                </c:pt>
                <c:pt idx="117">
                  <c:v>0</c:v>
                </c:pt>
                <c:pt idx="118">
                  <c:v>0</c:v>
                </c:pt>
                <c:pt idx="119">
                  <c:v>6</c:v>
                </c:pt>
                <c:pt idx="120">
                  <c:v>12</c:v>
                </c:pt>
                <c:pt idx="121">
                  <c:v>10</c:v>
                </c:pt>
                <c:pt idx="122">
                  <c:v>10</c:v>
                </c:pt>
                <c:pt idx="123">
                  <c:v>5</c:v>
                </c:pt>
                <c:pt idx="124">
                  <c:v>0</c:v>
                </c:pt>
                <c:pt idx="125">
                  <c:v>0</c:v>
                </c:pt>
                <c:pt idx="126">
                  <c:v>0</c:v>
                </c:pt>
                <c:pt idx="127">
                  <c:v>0</c:v>
                </c:pt>
                <c:pt idx="128">
                  <c:v>0</c:v>
                </c:pt>
                <c:pt idx="129">
                  <c:v>0</c:v>
                </c:pt>
                <c:pt idx="130">
                  <c:v>5</c:v>
                </c:pt>
                <c:pt idx="131">
                  <c:v>6</c:v>
                </c:pt>
                <c:pt idx="132">
                  <c:v>7</c:v>
                </c:pt>
                <c:pt idx="133">
                  <c:v>7</c:v>
                </c:pt>
                <c:pt idx="134">
                  <c:v>5</c:v>
                </c:pt>
                <c:pt idx="135">
                  <c:v>0</c:v>
                </c:pt>
                <c:pt idx="136">
                  <c:v>0</c:v>
                </c:pt>
                <c:pt idx="137">
                  <c:v>3</c:v>
                </c:pt>
                <c:pt idx="138">
                  <c:v>0</c:v>
                </c:pt>
                <c:pt idx="139">
                  <c:v>3</c:v>
                </c:pt>
                <c:pt idx="140">
                  <c:v>5</c:v>
                </c:pt>
                <c:pt idx="141">
                  <c:v>13</c:v>
                </c:pt>
                <c:pt idx="142">
                  <c:v>75</c:v>
                </c:pt>
                <c:pt idx="143">
                  <c:v>70</c:v>
                </c:pt>
                <c:pt idx="144">
                  <c:v>25</c:v>
                </c:pt>
                <c:pt idx="145">
                  <c:v>30</c:v>
                </c:pt>
                <c:pt idx="146">
                  <c:v>15</c:v>
                </c:pt>
                <c:pt idx="147">
                  <c:v>5</c:v>
                </c:pt>
                <c:pt idx="148">
                  <c:v>3</c:v>
                </c:pt>
                <c:pt idx="149">
                  <c:v>0</c:v>
                </c:pt>
                <c:pt idx="150">
                  <c:v>5</c:v>
                </c:pt>
                <c:pt idx="151">
                  <c:v>35</c:v>
                </c:pt>
                <c:pt idx="152">
                  <c:v>25</c:v>
                </c:pt>
                <c:pt idx="153">
                  <c:v>30</c:v>
                </c:pt>
                <c:pt idx="154">
                  <c:v>30</c:v>
                </c:pt>
                <c:pt idx="155">
                  <c:v>30</c:v>
                </c:pt>
                <c:pt idx="156">
                  <c:v>35</c:v>
                </c:pt>
                <c:pt idx="157">
                  <c:v>0</c:v>
                </c:pt>
                <c:pt idx="158">
                  <c:v>0</c:v>
                </c:pt>
                <c:pt idx="159">
                  <c:v>0</c:v>
                </c:pt>
                <c:pt idx="160">
                  <c:v>0</c:v>
                </c:pt>
                <c:pt idx="161">
                  <c:v>0</c:v>
                </c:pt>
                <c:pt idx="162">
                  <c:v>0</c:v>
                </c:pt>
                <c:pt idx="163">
                  <c:v>5</c:v>
                </c:pt>
              </c:numCache>
            </c:numRef>
          </c:val>
        </c:ser>
        <c:marker val="1"/>
        <c:axId val="64611840"/>
        <c:axId val="64613376"/>
      </c:lineChart>
      <c:dateAx>
        <c:axId val="64611840"/>
        <c:scaling>
          <c:orientation val="minMax"/>
        </c:scaling>
        <c:axPos val="b"/>
        <c:numFmt formatCode="[$-409]mmm\-yy;@" sourceLinked="0"/>
        <c:tickLblPos val="nextTo"/>
        <c:crossAx val="64613376"/>
        <c:crosses val="autoZero"/>
        <c:auto val="1"/>
        <c:lblOffset val="100"/>
      </c:dateAx>
      <c:valAx>
        <c:axId val="64613376"/>
        <c:scaling>
          <c:orientation val="minMax"/>
        </c:scaling>
        <c:axPos val="l"/>
        <c:title>
          <c:tx>
            <c:rich>
              <a:bodyPr rot="-5400000" vert="horz"/>
              <a:lstStyle/>
              <a:p>
                <a:pPr>
                  <a:defRPr/>
                </a:pPr>
                <a:r>
                  <a:rPr lang="en-US" sz="1800"/>
                  <a:t>%</a:t>
                </a:r>
                <a:r>
                  <a:rPr lang="en-US" sz="1800" baseline="0"/>
                  <a:t> Cover</a:t>
                </a:r>
                <a:endParaRPr lang="en-US" sz="1800"/>
              </a:p>
            </c:rich>
          </c:tx>
          <c:layout/>
        </c:title>
        <c:numFmt formatCode="General" sourceLinked="1"/>
        <c:tickLblPos val="nextTo"/>
        <c:txPr>
          <a:bodyPr/>
          <a:lstStyle/>
          <a:p>
            <a:pPr>
              <a:defRPr sz="1600"/>
            </a:pPr>
            <a:endParaRPr lang="en-US"/>
          </a:p>
        </c:txPr>
        <c:crossAx val="64611840"/>
        <c:crosses val="autoZero"/>
        <c:crossBetween val="between"/>
      </c:valAx>
      <c:spPr>
        <a:noFill/>
        <a:ln w="25400">
          <a:noFill/>
        </a:ln>
      </c:spPr>
    </c:plotArea>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C9B06A-EFA6-45BE-8AEA-474AECC35D1A}" type="datetimeFigureOut">
              <a:rPr lang="en-US" smtClean="0"/>
              <a:pPr/>
              <a:t>1/10/2011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DC4655-D374-4473-8C60-0BF53121AE4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E9299A-394B-4967-AFBC-3116CC363EF1}" type="datetimeFigureOut">
              <a:rPr lang="en-US" smtClean="0"/>
              <a:pPr/>
              <a:t>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5669B-10A7-4807-8091-454CEC7369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9299A-394B-4967-AFBC-3116CC363EF1}" type="datetimeFigureOut">
              <a:rPr lang="en-US" smtClean="0"/>
              <a:pPr/>
              <a:t>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5669B-10A7-4807-8091-454CEC7369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9299A-394B-4967-AFBC-3116CC363EF1}" type="datetimeFigureOut">
              <a:rPr lang="en-US" smtClean="0"/>
              <a:pPr/>
              <a:t>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5669B-10A7-4807-8091-454CEC7369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9299A-394B-4967-AFBC-3116CC363EF1}" type="datetimeFigureOut">
              <a:rPr lang="en-US" smtClean="0"/>
              <a:pPr/>
              <a:t>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5669B-10A7-4807-8091-454CEC7369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9299A-394B-4967-AFBC-3116CC363EF1}" type="datetimeFigureOut">
              <a:rPr lang="en-US" smtClean="0"/>
              <a:pPr/>
              <a:t>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5669B-10A7-4807-8091-454CEC7369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E9299A-394B-4967-AFBC-3116CC363EF1}" type="datetimeFigureOut">
              <a:rPr lang="en-US" smtClean="0"/>
              <a:pPr/>
              <a:t>1/10/2011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5669B-10A7-4807-8091-454CEC7369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E9299A-394B-4967-AFBC-3116CC363EF1}" type="datetimeFigureOut">
              <a:rPr lang="en-US" smtClean="0"/>
              <a:pPr/>
              <a:t>1/10/2011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85669B-10A7-4807-8091-454CEC7369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E9299A-394B-4967-AFBC-3116CC363EF1}" type="datetimeFigureOut">
              <a:rPr lang="en-US" smtClean="0"/>
              <a:pPr/>
              <a:t>1/10/2011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85669B-10A7-4807-8091-454CEC7369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9299A-394B-4967-AFBC-3116CC363EF1}" type="datetimeFigureOut">
              <a:rPr lang="en-US" smtClean="0"/>
              <a:pPr/>
              <a:t>1/10/2011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85669B-10A7-4807-8091-454CEC7369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9299A-394B-4967-AFBC-3116CC363EF1}" type="datetimeFigureOut">
              <a:rPr lang="en-US" smtClean="0"/>
              <a:pPr/>
              <a:t>1/10/2011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5669B-10A7-4807-8091-454CEC7369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9299A-394B-4967-AFBC-3116CC363EF1}" type="datetimeFigureOut">
              <a:rPr lang="en-US" smtClean="0"/>
              <a:pPr/>
              <a:t>1/10/2011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5669B-10A7-4807-8091-454CEC7369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9299A-394B-4967-AFBC-3116CC363EF1}" type="datetimeFigureOut">
              <a:rPr lang="en-US" smtClean="0"/>
              <a:pPr/>
              <a:t>1/10/2011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5669B-10A7-4807-8091-454CEC7369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lkhornslough.org/research/waterqualitynerrs.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endParaRPr lang="en-US" sz="2400" dirty="0"/>
          </a:p>
        </p:txBody>
      </p:sp>
      <p:sp>
        <p:nvSpPr>
          <p:cNvPr id="19459" name="Rectangle 1027"/>
          <p:cNvSpPr>
            <a:spLocks noGrp="1" noChangeArrowheads="1"/>
          </p:cNvSpPr>
          <p:nvPr>
            <p:ph type="body" idx="1"/>
          </p:nvPr>
        </p:nvSpPr>
        <p:spPr/>
        <p:txBody>
          <a:bodyPr/>
          <a:lstStyle/>
          <a:p>
            <a:endParaRPr lang="en-US" dirty="0"/>
          </a:p>
        </p:txBody>
      </p:sp>
      <p:pic>
        <p:nvPicPr>
          <p:cNvPr id="19460" name="Picture 1028" descr="C:\Monitor\volunteerstations.jpg"/>
          <p:cNvPicPr>
            <a:picLocks noChangeAspect="1" noChangeArrowheads="1"/>
          </p:cNvPicPr>
          <p:nvPr/>
        </p:nvPicPr>
        <p:blipFill>
          <a:blip r:embed="rId2" cstate="print"/>
          <a:srcRect/>
          <a:stretch>
            <a:fillRect/>
          </a:stretch>
        </p:blipFill>
        <p:spPr bwMode="auto">
          <a:xfrm>
            <a:off x="1447800" y="0"/>
            <a:ext cx="5300663"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en-US" sz="2400"/>
          </a:p>
        </p:txBody>
      </p:sp>
      <p:sp>
        <p:nvSpPr>
          <p:cNvPr id="41987" name="Rectangle 3"/>
          <p:cNvSpPr>
            <a:spLocks noGrp="1" noChangeArrowheads="1"/>
          </p:cNvSpPr>
          <p:nvPr>
            <p:ph type="body" idx="1"/>
          </p:nvPr>
        </p:nvSpPr>
        <p:spPr/>
        <p:txBody>
          <a:bodyPr/>
          <a:lstStyle/>
          <a:p>
            <a:endParaRPr lang="en-US"/>
          </a:p>
        </p:txBody>
      </p:sp>
      <p:pic>
        <p:nvPicPr>
          <p:cNvPr id="41988" name="Picture 4" descr="F:\Research\Monitor\Talks\CERF 2009 JP 8.jpg"/>
          <p:cNvPicPr>
            <a:picLocks noChangeAspect="1" noChangeArrowheads="1"/>
          </p:cNvPicPr>
          <p:nvPr/>
        </p:nvPicPr>
        <p:blipFill>
          <a:blip r:embed="rId2" cstate="print"/>
          <a:srcRect/>
          <a:stretch>
            <a:fillRect/>
          </a:stretch>
        </p:blipFill>
        <p:spPr bwMode="auto">
          <a:xfrm>
            <a:off x="-776288" y="-349250"/>
            <a:ext cx="10698163" cy="75580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en-US" sz="2400"/>
          </a:p>
        </p:txBody>
      </p:sp>
      <p:sp>
        <p:nvSpPr>
          <p:cNvPr id="43011" name="Rectangle 3"/>
          <p:cNvSpPr>
            <a:spLocks noGrp="1" noChangeArrowheads="1"/>
          </p:cNvSpPr>
          <p:nvPr>
            <p:ph type="body" idx="1"/>
          </p:nvPr>
        </p:nvSpPr>
        <p:spPr/>
        <p:txBody>
          <a:bodyPr/>
          <a:lstStyle/>
          <a:p>
            <a:endParaRPr lang="en-US"/>
          </a:p>
        </p:txBody>
      </p:sp>
      <p:pic>
        <p:nvPicPr>
          <p:cNvPr id="43012" name="Picture 4" descr="F:\Research\Monitor\Talks\CERF 2009 JP 9.jpg"/>
          <p:cNvPicPr>
            <a:picLocks noChangeAspect="1" noChangeArrowheads="1"/>
          </p:cNvPicPr>
          <p:nvPr/>
        </p:nvPicPr>
        <p:blipFill>
          <a:blip r:embed="rId2" cstate="print"/>
          <a:srcRect/>
          <a:stretch>
            <a:fillRect/>
          </a:stretch>
        </p:blipFill>
        <p:spPr bwMode="auto">
          <a:xfrm>
            <a:off x="-774700" y="-350838"/>
            <a:ext cx="10694988" cy="75596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80987" y="509587"/>
          <a:ext cx="8582025" cy="58388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38125" y="285750"/>
          <a:ext cx="8667750" cy="62865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26"/>
          <p:cNvPicPr>
            <a:picLocks noChangeAspect="1" noChangeArrowheads="1"/>
          </p:cNvPicPr>
          <p:nvPr/>
        </p:nvPicPr>
        <p:blipFill>
          <a:blip r:embed="rId2" cstate="print"/>
          <a:srcRect/>
          <a:stretch>
            <a:fillRect/>
          </a:stretch>
        </p:blipFill>
        <p:spPr bwMode="auto">
          <a:xfrm>
            <a:off x="0" y="-12700"/>
            <a:ext cx="9144000" cy="6870700"/>
          </a:xfrm>
          <a:prstGeom prst="rect">
            <a:avLst/>
          </a:prstGeom>
          <a:noFill/>
          <a:ln w="9525">
            <a:noFill/>
            <a:miter lim="800000"/>
            <a:headEnd/>
            <a:tailEnd/>
          </a:ln>
          <a:effectLst/>
        </p:spPr>
      </p:pic>
      <p:sp>
        <p:nvSpPr>
          <p:cNvPr id="22531" name="Rectangle 1027"/>
          <p:cNvSpPr>
            <a:spLocks noGrp="1" noChangeArrowheads="1"/>
          </p:cNvSpPr>
          <p:nvPr>
            <p:ph type="title" idx="4294967295"/>
          </p:nvPr>
        </p:nvSpPr>
        <p:spPr>
          <a:xfrm>
            <a:off x="685800" y="152400"/>
            <a:ext cx="7772400" cy="1143000"/>
          </a:xfrm>
        </p:spPr>
        <p:txBody>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US" sz="3600" smtClean="0"/>
              <a:t>Percent of time DO below 28% (hypoxic) by month of the year in Azevedo Pond</a:t>
            </a:r>
          </a:p>
        </p:txBody>
      </p:sp>
      <p:sp>
        <p:nvSpPr>
          <p:cNvPr id="3075" name="Content Placeholder 2"/>
          <p:cNvSpPr>
            <a:spLocks noGrp="1"/>
          </p:cNvSpPr>
          <p:nvPr>
            <p:ph idx="1"/>
          </p:nvPr>
        </p:nvSpPr>
        <p:spPr/>
        <p:txBody>
          <a:bodyPr/>
          <a:lstStyle/>
          <a:p>
            <a:endParaRPr lang="en-US" smtClean="0"/>
          </a:p>
        </p:txBody>
      </p:sp>
      <p:pic>
        <p:nvPicPr>
          <p:cNvPr id="3076" name="Picture 2" descr="F:\Research\Monitor\Water\Working Matlab stuff\Hypoxia in AP 2005-2010.jpg"/>
          <p:cNvPicPr>
            <a:picLocks noChangeAspect="1" noChangeArrowheads="1"/>
          </p:cNvPicPr>
          <p:nvPr/>
        </p:nvPicPr>
        <p:blipFill>
          <a:blip r:embed="rId2" cstate="print"/>
          <a:srcRect/>
          <a:stretch>
            <a:fillRect/>
          </a:stretch>
        </p:blipFill>
        <p:spPr bwMode="auto">
          <a:xfrm>
            <a:off x="0" y="1843088"/>
            <a:ext cx="9144000"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1066800" y="1179513"/>
          <a:ext cx="7239000" cy="5180012"/>
        </p:xfrm>
        <a:graphic>
          <a:graphicData uri="http://schemas.openxmlformats.org/presentationml/2006/ole">
            <p:oleObj spid="_x0000_s15362" name="Chart" r:id="rId3" imgW="11475000" imgH="8212680" progId="Excel.Sheet.8">
              <p:embed/>
            </p:oleObj>
          </a:graphicData>
        </a:graphic>
      </p:graphicFrame>
      <p:sp>
        <p:nvSpPr>
          <p:cNvPr id="28675" name="Text Box 3"/>
          <p:cNvSpPr txBox="1">
            <a:spLocks noChangeArrowheads="1"/>
          </p:cNvSpPr>
          <p:nvPr/>
        </p:nvSpPr>
        <p:spPr bwMode="auto">
          <a:xfrm>
            <a:off x="3124200" y="6400800"/>
            <a:ext cx="3495675" cy="274638"/>
          </a:xfrm>
          <a:prstGeom prst="rect">
            <a:avLst/>
          </a:prstGeom>
          <a:noFill/>
          <a:ln w="9525">
            <a:noFill/>
            <a:miter lim="800000"/>
            <a:headEnd/>
            <a:tailEnd/>
          </a:ln>
          <a:effectLst/>
        </p:spPr>
        <p:txBody>
          <a:bodyPr wrap="none">
            <a:spAutoFit/>
          </a:bodyPr>
          <a:lstStyle/>
          <a:p>
            <a:r>
              <a:rPr lang="en-US" sz="1200"/>
              <a:t>Figure 5. Maximum tidal exchange v. % time hypoxic</a:t>
            </a:r>
          </a:p>
        </p:txBody>
      </p:sp>
      <p:sp>
        <p:nvSpPr>
          <p:cNvPr id="28676" name="Rectangle 4"/>
          <p:cNvSpPr>
            <a:spLocks noGrp="1" noChangeArrowheads="1"/>
          </p:cNvSpPr>
          <p:nvPr>
            <p:ph type="title" idx="4294967295"/>
          </p:nvPr>
        </p:nvSpPr>
        <p:spPr>
          <a:xfrm>
            <a:off x="685800" y="228600"/>
            <a:ext cx="7772400" cy="1143000"/>
          </a:xfrm>
        </p:spPr>
        <p:txBody>
          <a:bodyPr/>
          <a:lstStyle/>
          <a:p>
            <a:r>
              <a:rPr lang="en-US"/>
              <a:t>Tidal range vs % time hypoxic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itle 1"/>
          <p:cNvSpPr>
            <a:spLocks/>
          </p:cNvSpPr>
          <p:nvPr/>
        </p:nvSpPr>
        <p:spPr bwMode="auto">
          <a:xfrm>
            <a:off x="457200" y="0"/>
            <a:ext cx="8229600" cy="762000"/>
          </a:xfrm>
          <a:prstGeom prst="rect">
            <a:avLst/>
          </a:prstGeom>
          <a:noFill/>
          <a:ln w="9525">
            <a:noFill/>
            <a:miter lim="800000"/>
            <a:headEnd/>
            <a:tailEnd/>
          </a:ln>
        </p:spPr>
        <p:txBody>
          <a:bodyPr anchor="ctr"/>
          <a:lstStyle/>
          <a:p>
            <a:pPr algn="ctr"/>
            <a:r>
              <a:rPr lang="en-US" sz="3600" b="1">
                <a:solidFill>
                  <a:schemeClr val="tx2"/>
                </a:solidFill>
              </a:rPr>
              <a:t>How different are the NERR sites?</a:t>
            </a:r>
          </a:p>
        </p:txBody>
      </p:sp>
      <p:grpSp>
        <p:nvGrpSpPr>
          <p:cNvPr id="2" name="Group 432"/>
          <p:cNvGrpSpPr>
            <a:grpSpLocks noChangeAspect="1"/>
          </p:cNvGrpSpPr>
          <p:nvPr/>
        </p:nvGrpSpPr>
        <p:grpSpPr bwMode="auto">
          <a:xfrm>
            <a:off x="4267200" y="1676400"/>
            <a:ext cx="4541838" cy="3132138"/>
            <a:chOff x="249238" y="1397000"/>
            <a:chExt cx="3494087" cy="2409012"/>
          </a:xfrm>
        </p:grpSpPr>
        <p:sp>
          <p:nvSpPr>
            <p:cNvPr id="109573" name="Rectangle 95"/>
            <p:cNvSpPr>
              <a:spLocks noChangeArrowheads="1"/>
            </p:cNvSpPr>
            <p:nvPr/>
          </p:nvSpPr>
          <p:spPr bwMode="auto">
            <a:xfrm>
              <a:off x="265113" y="1414463"/>
              <a:ext cx="3429000" cy="2171700"/>
            </a:xfrm>
            <a:prstGeom prst="rect">
              <a:avLst/>
            </a:prstGeom>
            <a:solidFill>
              <a:schemeClr val="bg1"/>
            </a:solidFill>
            <a:ln w="9525">
              <a:noFill/>
              <a:miter lim="800000"/>
              <a:headEnd/>
              <a:tailEnd/>
            </a:ln>
          </p:spPr>
          <p:txBody>
            <a:bodyPr wrap="none" anchor="ctr"/>
            <a:lstStyle/>
            <a:p>
              <a:endParaRPr lang="en-US"/>
            </a:p>
          </p:txBody>
        </p:sp>
        <p:sp>
          <p:nvSpPr>
            <p:cNvPr id="109574" name="Oval 97"/>
            <p:cNvSpPr>
              <a:spLocks noChangeArrowheads="1"/>
            </p:cNvSpPr>
            <p:nvPr/>
          </p:nvSpPr>
          <p:spPr bwMode="auto">
            <a:xfrm>
              <a:off x="3198813" y="2228850"/>
              <a:ext cx="479425" cy="123825"/>
            </a:xfrm>
            <a:prstGeom prst="ellipse">
              <a:avLst/>
            </a:prstGeom>
            <a:solidFill>
              <a:srgbClr val="FF0000">
                <a:alpha val="36862"/>
              </a:srgbClr>
            </a:solidFill>
            <a:ln w="9525">
              <a:noFill/>
              <a:round/>
              <a:headEnd/>
              <a:tailEnd/>
            </a:ln>
          </p:spPr>
          <p:txBody>
            <a:bodyPr wrap="none" anchor="ctr"/>
            <a:lstStyle/>
            <a:p>
              <a:endParaRPr lang="en-US"/>
            </a:p>
          </p:txBody>
        </p:sp>
        <p:sp>
          <p:nvSpPr>
            <p:cNvPr id="109575" name="Oval 102"/>
            <p:cNvSpPr>
              <a:spLocks noChangeArrowheads="1"/>
            </p:cNvSpPr>
            <p:nvPr/>
          </p:nvSpPr>
          <p:spPr bwMode="auto">
            <a:xfrm>
              <a:off x="3348038" y="1892300"/>
              <a:ext cx="346075" cy="136525"/>
            </a:xfrm>
            <a:prstGeom prst="ellipse">
              <a:avLst/>
            </a:prstGeom>
            <a:solidFill>
              <a:srgbClr val="333399">
                <a:alpha val="36862"/>
              </a:srgbClr>
            </a:solidFill>
            <a:ln w="9525">
              <a:noFill/>
              <a:round/>
              <a:headEnd/>
              <a:tailEnd/>
            </a:ln>
          </p:spPr>
          <p:txBody>
            <a:bodyPr wrap="none" anchor="ctr"/>
            <a:lstStyle/>
            <a:p>
              <a:endParaRPr lang="en-US"/>
            </a:p>
          </p:txBody>
        </p:sp>
        <p:sp>
          <p:nvSpPr>
            <p:cNvPr id="109576" name="Oval 104"/>
            <p:cNvSpPr>
              <a:spLocks noChangeArrowheads="1"/>
            </p:cNvSpPr>
            <p:nvPr/>
          </p:nvSpPr>
          <p:spPr bwMode="auto">
            <a:xfrm>
              <a:off x="3036888" y="2767013"/>
              <a:ext cx="441325" cy="174625"/>
            </a:xfrm>
            <a:prstGeom prst="ellipse">
              <a:avLst/>
            </a:prstGeom>
            <a:solidFill>
              <a:srgbClr val="3366FF">
                <a:alpha val="36862"/>
              </a:srgbClr>
            </a:solidFill>
            <a:ln w="9525" algn="ctr">
              <a:noFill/>
              <a:round/>
              <a:headEnd/>
              <a:tailEnd/>
            </a:ln>
          </p:spPr>
          <p:txBody>
            <a:bodyPr wrap="none" anchor="ctr"/>
            <a:lstStyle/>
            <a:p>
              <a:endParaRPr lang="en-US"/>
            </a:p>
          </p:txBody>
        </p:sp>
        <p:sp>
          <p:nvSpPr>
            <p:cNvPr id="109577" name="Oval 105"/>
            <p:cNvSpPr>
              <a:spLocks noChangeArrowheads="1"/>
            </p:cNvSpPr>
            <p:nvPr/>
          </p:nvSpPr>
          <p:spPr bwMode="auto">
            <a:xfrm rot="-432553">
              <a:off x="2647950" y="3271838"/>
              <a:ext cx="731838" cy="203200"/>
            </a:xfrm>
            <a:prstGeom prst="ellipse">
              <a:avLst/>
            </a:prstGeom>
            <a:solidFill>
              <a:srgbClr val="FFCC00">
                <a:alpha val="36862"/>
              </a:srgbClr>
            </a:solidFill>
            <a:ln w="9525" algn="ctr">
              <a:noFill/>
              <a:round/>
              <a:headEnd/>
              <a:tailEnd/>
            </a:ln>
          </p:spPr>
          <p:txBody>
            <a:bodyPr wrap="none" anchor="ctr"/>
            <a:lstStyle/>
            <a:p>
              <a:endParaRPr lang="en-US"/>
            </a:p>
          </p:txBody>
        </p:sp>
        <p:sp>
          <p:nvSpPr>
            <p:cNvPr id="109578" name="Oval 106"/>
            <p:cNvSpPr>
              <a:spLocks noChangeArrowheads="1"/>
            </p:cNvSpPr>
            <p:nvPr/>
          </p:nvSpPr>
          <p:spPr bwMode="auto">
            <a:xfrm>
              <a:off x="2173288" y="3084513"/>
              <a:ext cx="474662" cy="136525"/>
            </a:xfrm>
            <a:prstGeom prst="ellipse">
              <a:avLst/>
            </a:prstGeom>
            <a:solidFill>
              <a:srgbClr val="808080">
                <a:alpha val="41176"/>
              </a:srgbClr>
            </a:solidFill>
            <a:ln w="9525" algn="ctr">
              <a:noFill/>
              <a:round/>
              <a:headEnd/>
              <a:tailEnd/>
            </a:ln>
          </p:spPr>
          <p:txBody>
            <a:bodyPr wrap="none" anchor="ctr"/>
            <a:lstStyle/>
            <a:p>
              <a:endParaRPr lang="en-US"/>
            </a:p>
          </p:txBody>
        </p:sp>
        <p:sp>
          <p:nvSpPr>
            <p:cNvPr id="109579" name="Oval 107"/>
            <p:cNvSpPr>
              <a:spLocks noChangeArrowheads="1"/>
            </p:cNvSpPr>
            <p:nvPr/>
          </p:nvSpPr>
          <p:spPr bwMode="auto">
            <a:xfrm>
              <a:off x="1049338" y="3403600"/>
              <a:ext cx="346075" cy="136525"/>
            </a:xfrm>
            <a:prstGeom prst="ellipse">
              <a:avLst/>
            </a:prstGeom>
            <a:solidFill>
              <a:srgbClr val="00CCFF">
                <a:alpha val="41176"/>
              </a:srgbClr>
            </a:solidFill>
            <a:ln w="9525" algn="ctr">
              <a:noFill/>
              <a:round/>
              <a:headEnd/>
              <a:tailEnd/>
            </a:ln>
          </p:spPr>
          <p:txBody>
            <a:bodyPr wrap="none" anchor="ctr"/>
            <a:lstStyle/>
            <a:p>
              <a:endParaRPr lang="en-US"/>
            </a:p>
          </p:txBody>
        </p:sp>
        <p:sp>
          <p:nvSpPr>
            <p:cNvPr id="109580" name="Oval 108"/>
            <p:cNvSpPr>
              <a:spLocks noChangeArrowheads="1"/>
            </p:cNvSpPr>
            <p:nvPr/>
          </p:nvSpPr>
          <p:spPr bwMode="auto">
            <a:xfrm>
              <a:off x="282575" y="2436813"/>
              <a:ext cx="465138" cy="146050"/>
            </a:xfrm>
            <a:prstGeom prst="ellipse">
              <a:avLst/>
            </a:prstGeom>
            <a:solidFill>
              <a:srgbClr val="FF6600">
                <a:alpha val="41176"/>
              </a:srgbClr>
            </a:solidFill>
            <a:ln w="9525" algn="ctr">
              <a:noFill/>
              <a:round/>
              <a:headEnd/>
              <a:tailEnd/>
            </a:ln>
          </p:spPr>
          <p:txBody>
            <a:bodyPr wrap="none" anchor="ctr"/>
            <a:lstStyle/>
            <a:p>
              <a:endParaRPr lang="en-US"/>
            </a:p>
          </p:txBody>
        </p:sp>
        <p:sp>
          <p:nvSpPr>
            <p:cNvPr id="109581" name="Oval 109"/>
            <p:cNvSpPr>
              <a:spLocks noChangeArrowheads="1"/>
            </p:cNvSpPr>
            <p:nvPr/>
          </p:nvSpPr>
          <p:spPr bwMode="auto">
            <a:xfrm>
              <a:off x="296863" y="1784350"/>
              <a:ext cx="441325" cy="155575"/>
            </a:xfrm>
            <a:prstGeom prst="ellipse">
              <a:avLst/>
            </a:prstGeom>
            <a:solidFill>
              <a:srgbClr val="008000">
                <a:alpha val="36862"/>
              </a:srgbClr>
            </a:solidFill>
            <a:ln w="9525" algn="ctr">
              <a:noFill/>
              <a:round/>
              <a:headEnd/>
              <a:tailEnd/>
            </a:ln>
          </p:spPr>
          <p:txBody>
            <a:bodyPr wrap="none" anchor="ctr"/>
            <a:lstStyle/>
            <a:p>
              <a:endParaRPr lang="en-US"/>
            </a:p>
          </p:txBody>
        </p:sp>
        <p:pic>
          <p:nvPicPr>
            <p:cNvPr id="109582" name="Picture 94" descr="NERR BIOGEOGRAPHIC REGIONS2"/>
            <p:cNvPicPr>
              <a:picLocks noChangeAspect="1" noChangeArrowheads="1"/>
            </p:cNvPicPr>
            <p:nvPr/>
          </p:nvPicPr>
          <p:blipFill>
            <a:blip r:embed="rId3" cstate="print"/>
            <a:srcRect/>
            <a:stretch>
              <a:fillRect/>
            </a:stretch>
          </p:blipFill>
          <p:spPr bwMode="auto">
            <a:xfrm>
              <a:off x="249238" y="1397000"/>
              <a:ext cx="3460750" cy="2205038"/>
            </a:xfrm>
            <a:prstGeom prst="rect">
              <a:avLst/>
            </a:prstGeom>
            <a:noFill/>
            <a:ln w="9525">
              <a:noFill/>
              <a:miter lim="800000"/>
              <a:headEnd/>
              <a:tailEnd/>
            </a:ln>
          </p:spPr>
        </p:pic>
        <p:sp>
          <p:nvSpPr>
            <p:cNvPr id="109583" name="Text Box 150"/>
            <p:cNvSpPr txBox="1">
              <a:spLocks noChangeArrowheads="1"/>
            </p:cNvSpPr>
            <p:nvPr/>
          </p:nvSpPr>
          <p:spPr bwMode="auto">
            <a:xfrm>
              <a:off x="2057400" y="3529013"/>
              <a:ext cx="1685925" cy="276999"/>
            </a:xfrm>
            <a:prstGeom prst="rect">
              <a:avLst/>
            </a:prstGeom>
            <a:noFill/>
            <a:ln w="9525">
              <a:noFill/>
              <a:miter lim="800000"/>
              <a:headEnd/>
              <a:tailEnd/>
            </a:ln>
          </p:spPr>
          <p:txBody>
            <a:bodyPr>
              <a:spAutoFit/>
            </a:bodyPr>
            <a:lstStyle/>
            <a:p>
              <a:pPr algn="r"/>
              <a:r>
                <a:rPr lang="en-US" sz="1200"/>
                <a:t>http://nerrs.noaa.gov</a:t>
              </a:r>
            </a:p>
          </p:txBody>
        </p:sp>
      </p:grpSp>
      <p:sp>
        <p:nvSpPr>
          <p:cNvPr id="109584" name="TextBox 411"/>
          <p:cNvSpPr txBox="1">
            <a:spLocks noChangeArrowheads="1"/>
          </p:cNvSpPr>
          <p:nvPr/>
        </p:nvSpPr>
        <p:spPr bwMode="auto">
          <a:xfrm>
            <a:off x="304800" y="696913"/>
            <a:ext cx="8570913" cy="369887"/>
          </a:xfrm>
          <a:prstGeom prst="rect">
            <a:avLst/>
          </a:prstGeom>
          <a:noFill/>
          <a:ln w="9525">
            <a:noFill/>
            <a:miter lim="800000"/>
            <a:headEnd/>
            <a:tailEnd/>
          </a:ln>
        </p:spPr>
        <p:txBody>
          <a:bodyPr wrap="none">
            <a:spAutoFit/>
          </a:bodyPr>
          <a:lstStyle/>
          <a:p>
            <a:r>
              <a:rPr lang="en-US"/>
              <a:t>Comparison of means of all available data by Reserve and Station, 2002 – 2006/7 </a:t>
            </a:r>
          </a:p>
        </p:txBody>
      </p:sp>
      <p:grpSp>
        <p:nvGrpSpPr>
          <p:cNvPr id="3" name="Group 232"/>
          <p:cNvGrpSpPr>
            <a:grpSpLocks/>
          </p:cNvGrpSpPr>
          <p:nvPr/>
        </p:nvGrpSpPr>
        <p:grpSpPr bwMode="auto">
          <a:xfrm>
            <a:off x="312738" y="1295400"/>
            <a:ext cx="3835400" cy="5334000"/>
            <a:chOff x="197" y="816"/>
            <a:chExt cx="2416" cy="3360"/>
          </a:xfrm>
        </p:grpSpPr>
        <p:sp>
          <p:nvSpPr>
            <p:cNvPr id="109586" name="TextBox 403"/>
            <p:cNvSpPr txBox="1">
              <a:spLocks noChangeArrowheads="1"/>
            </p:cNvSpPr>
            <p:nvPr/>
          </p:nvSpPr>
          <p:spPr bwMode="auto">
            <a:xfrm>
              <a:off x="914" y="3888"/>
              <a:ext cx="1150" cy="288"/>
            </a:xfrm>
            <a:prstGeom prst="rect">
              <a:avLst/>
            </a:prstGeom>
            <a:noFill/>
            <a:ln w="9525">
              <a:noFill/>
              <a:miter lim="800000"/>
              <a:headEnd/>
              <a:tailEnd/>
            </a:ln>
          </p:spPr>
          <p:txBody>
            <a:bodyPr wrap="none">
              <a:spAutoFit/>
            </a:bodyPr>
            <a:lstStyle/>
            <a:p>
              <a:r>
                <a:rPr lang="en-US" sz="2400" b="1">
                  <a:latin typeface="Symbol" pitchFamily="18" charset="2"/>
                </a:rPr>
                <a:t>m</a:t>
              </a:r>
              <a:r>
                <a:rPr lang="en-US" sz="2400" b="1"/>
                <a:t>g Chl </a:t>
              </a:r>
              <a:r>
                <a:rPr lang="en-US" sz="2400" b="1" i="1"/>
                <a:t>a</a:t>
              </a:r>
              <a:r>
                <a:rPr lang="en-US" sz="2400" b="1"/>
                <a:t> L</a:t>
              </a:r>
              <a:r>
                <a:rPr lang="en-US" sz="2400" b="1" baseline="30000"/>
                <a:t>-1</a:t>
              </a:r>
            </a:p>
          </p:txBody>
        </p:sp>
        <p:grpSp>
          <p:nvGrpSpPr>
            <p:cNvPr id="4" name="Group 20"/>
            <p:cNvGrpSpPr>
              <a:grpSpLocks/>
            </p:cNvGrpSpPr>
            <p:nvPr/>
          </p:nvGrpSpPr>
          <p:grpSpPr bwMode="auto">
            <a:xfrm>
              <a:off x="490" y="2395"/>
              <a:ext cx="1291" cy="27"/>
              <a:chOff x="1764" y="2183"/>
              <a:chExt cx="1506" cy="24"/>
            </a:xfrm>
          </p:grpSpPr>
          <p:sp>
            <p:nvSpPr>
              <p:cNvPr id="109589" name="Rectangle 21"/>
              <p:cNvSpPr>
                <a:spLocks noChangeArrowheads="1"/>
              </p:cNvSpPr>
              <p:nvPr/>
            </p:nvSpPr>
            <p:spPr bwMode="auto">
              <a:xfrm>
                <a:off x="1764" y="2195"/>
                <a:ext cx="1368" cy="12"/>
              </a:xfrm>
              <a:prstGeom prst="rect">
                <a:avLst/>
              </a:prstGeom>
              <a:solidFill>
                <a:srgbClr val="FFCC00"/>
              </a:solidFill>
              <a:ln w="9525">
                <a:solidFill>
                  <a:srgbClr val="000000"/>
                </a:solidFill>
                <a:miter lim="800000"/>
                <a:headEnd/>
                <a:tailEnd/>
              </a:ln>
            </p:spPr>
            <p:txBody>
              <a:bodyPr/>
              <a:lstStyle/>
              <a:p>
                <a:endParaRPr lang="en-US"/>
              </a:p>
            </p:txBody>
          </p:sp>
          <p:sp>
            <p:nvSpPr>
              <p:cNvPr id="109590" name="Rectangle 22"/>
              <p:cNvSpPr>
                <a:spLocks noChangeArrowheads="1"/>
              </p:cNvSpPr>
              <p:nvPr/>
            </p:nvSpPr>
            <p:spPr bwMode="auto">
              <a:xfrm>
                <a:off x="1764" y="2183"/>
                <a:ext cx="1506" cy="12"/>
              </a:xfrm>
              <a:prstGeom prst="rect">
                <a:avLst/>
              </a:prstGeom>
              <a:solidFill>
                <a:srgbClr val="FFCC00"/>
              </a:solidFill>
              <a:ln w="9525">
                <a:solidFill>
                  <a:srgbClr val="000000"/>
                </a:solidFill>
                <a:miter lim="800000"/>
                <a:headEnd/>
                <a:tailEnd/>
              </a:ln>
            </p:spPr>
            <p:txBody>
              <a:bodyPr/>
              <a:lstStyle/>
              <a:p>
                <a:endParaRPr lang="en-US"/>
              </a:p>
            </p:txBody>
          </p:sp>
        </p:grpSp>
        <p:grpSp>
          <p:nvGrpSpPr>
            <p:cNvPr id="5" name="Group 23"/>
            <p:cNvGrpSpPr>
              <a:grpSpLocks/>
            </p:cNvGrpSpPr>
            <p:nvPr/>
          </p:nvGrpSpPr>
          <p:grpSpPr bwMode="auto">
            <a:xfrm>
              <a:off x="490" y="3649"/>
              <a:ext cx="874" cy="61"/>
              <a:chOff x="1764" y="3293"/>
              <a:chExt cx="1020" cy="54"/>
            </a:xfrm>
          </p:grpSpPr>
          <p:sp>
            <p:nvSpPr>
              <p:cNvPr id="109592" name="Rectangle 24"/>
              <p:cNvSpPr>
                <a:spLocks noChangeArrowheads="1"/>
              </p:cNvSpPr>
              <p:nvPr/>
            </p:nvSpPr>
            <p:spPr bwMode="auto">
              <a:xfrm>
                <a:off x="1764" y="3335"/>
                <a:ext cx="942" cy="12"/>
              </a:xfrm>
              <a:prstGeom prst="rect">
                <a:avLst/>
              </a:prstGeom>
              <a:solidFill>
                <a:srgbClr val="FF5050"/>
              </a:solidFill>
              <a:ln w="9525">
                <a:solidFill>
                  <a:srgbClr val="000000"/>
                </a:solidFill>
                <a:miter lim="800000"/>
                <a:headEnd/>
                <a:tailEnd/>
              </a:ln>
            </p:spPr>
            <p:txBody>
              <a:bodyPr/>
              <a:lstStyle/>
              <a:p>
                <a:endParaRPr lang="en-US"/>
              </a:p>
            </p:txBody>
          </p:sp>
          <p:sp>
            <p:nvSpPr>
              <p:cNvPr id="109593" name="Rectangle 25"/>
              <p:cNvSpPr>
                <a:spLocks noChangeArrowheads="1"/>
              </p:cNvSpPr>
              <p:nvPr/>
            </p:nvSpPr>
            <p:spPr bwMode="auto">
              <a:xfrm>
                <a:off x="1764" y="3323"/>
                <a:ext cx="1020" cy="12"/>
              </a:xfrm>
              <a:prstGeom prst="rect">
                <a:avLst/>
              </a:prstGeom>
              <a:solidFill>
                <a:srgbClr val="FF5050"/>
              </a:solidFill>
              <a:ln w="9525">
                <a:solidFill>
                  <a:srgbClr val="000000"/>
                </a:solidFill>
                <a:miter lim="800000"/>
                <a:headEnd/>
                <a:tailEnd/>
              </a:ln>
            </p:spPr>
            <p:txBody>
              <a:bodyPr/>
              <a:lstStyle/>
              <a:p>
                <a:endParaRPr lang="en-US"/>
              </a:p>
            </p:txBody>
          </p:sp>
          <p:sp>
            <p:nvSpPr>
              <p:cNvPr id="109594" name="Rectangle 26"/>
              <p:cNvSpPr>
                <a:spLocks noChangeArrowheads="1"/>
              </p:cNvSpPr>
              <p:nvPr/>
            </p:nvSpPr>
            <p:spPr bwMode="auto">
              <a:xfrm>
                <a:off x="1764" y="3305"/>
                <a:ext cx="924" cy="18"/>
              </a:xfrm>
              <a:prstGeom prst="rect">
                <a:avLst/>
              </a:prstGeom>
              <a:solidFill>
                <a:srgbClr val="FF5050"/>
              </a:solidFill>
              <a:ln w="9525">
                <a:solidFill>
                  <a:srgbClr val="000000"/>
                </a:solidFill>
                <a:miter lim="800000"/>
                <a:headEnd/>
                <a:tailEnd/>
              </a:ln>
            </p:spPr>
            <p:txBody>
              <a:bodyPr/>
              <a:lstStyle/>
              <a:p>
                <a:endParaRPr lang="en-US"/>
              </a:p>
            </p:txBody>
          </p:sp>
          <p:sp>
            <p:nvSpPr>
              <p:cNvPr id="109595" name="Rectangle 27"/>
              <p:cNvSpPr>
                <a:spLocks noChangeArrowheads="1"/>
              </p:cNvSpPr>
              <p:nvPr/>
            </p:nvSpPr>
            <p:spPr bwMode="auto">
              <a:xfrm>
                <a:off x="1764" y="3293"/>
                <a:ext cx="936" cy="12"/>
              </a:xfrm>
              <a:prstGeom prst="rect">
                <a:avLst/>
              </a:prstGeom>
              <a:solidFill>
                <a:srgbClr val="FF5050"/>
              </a:solidFill>
              <a:ln w="9525">
                <a:solidFill>
                  <a:srgbClr val="000000"/>
                </a:solidFill>
                <a:miter lim="800000"/>
                <a:headEnd/>
                <a:tailEnd/>
              </a:ln>
            </p:spPr>
            <p:txBody>
              <a:bodyPr/>
              <a:lstStyle/>
              <a:p>
                <a:endParaRPr lang="en-US"/>
              </a:p>
            </p:txBody>
          </p:sp>
        </p:grpSp>
        <p:grpSp>
          <p:nvGrpSpPr>
            <p:cNvPr id="6" name="Group 28"/>
            <p:cNvGrpSpPr>
              <a:grpSpLocks/>
            </p:cNvGrpSpPr>
            <p:nvPr/>
          </p:nvGrpSpPr>
          <p:grpSpPr bwMode="auto">
            <a:xfrm>
              <a:off x="490" y="3541"/>
              <a:ext cx="885" cy="61"/>
              <a:chOff x="1764" y="3197"/>
              <a:chExt cx="1032" cy="54"/>
            </a:xfrm>
          </p:grpSpPr>
          <p:sp>
            <p:nvSpPr>
              <p:cNvPr id="109597" name="Rectangle 29"/>
              <p:cNvSpPr>
                <a:spLocks noChangeArrowheads="1"/>
              </p:cNvSpPr>
              <p:nvPr/>
            </p:nvSpPr>
            <p:spPr bwMode="auto">
              <a:xfrm>
                <a:off x="1764" y="3239"/>
                <a:ext cx="894" cy="12"/>
              </a:xfrm>
              <a:prstGeom prst="rect">
                <a:avLst/>
              </a:prstGeom>
              <a:solidFill>
                <a:schemeClr val="accent1"/>
              </a:solidFill>
              <a:ln w="9525">
                <a:solidFill>
                  <a:srgbClr val="000000"/>
                </a:solidFill>
                <a:miter lim="800000"/>
                <a:headEnd/>
                <a:tailEnd/>
              </a:ln>
            </p:spPr>
            <p:txBody>
              <a:bodyPr/>
              <a:lstStyle/>
              <a:p>
                <a:endParaRPr lang="en-US"/>
              </a:p>
            </p:txBody>
          </p:sp>
          <p:sp>
            <p:nvSpPr>
              <p:cNvPr id="109598" name="Rectangle 30"/>
              <p:cNvSpPr>
                <a:spLocks noChangeArrowheads="1"/>
              </p:cNvSpPr>
              <p:nvPr/>
            </p:nvSpPr>
            <p:spPr bwMode="auto">
              <a:xfrm>
                <a:off x="1764" y="3227"/>
                <a:ext cx="882" cy="12"/>
              </a:xfrm>
              <a:prstGeom prst="rect">
                <a:avLst/>
              </a:prstGeom>
              <a:solidFill>
                <a:schemeClr val="accent1"/>
              </a:solidFill>
              <a:ln w="9525">
                <a:solidFill>
                  <a:srgbClr val="000000"/>
                </a:solidFill>
                <a:miter lim="800000"/>
                <a:headEnd/>
                <a:tailEnd/>
              </a:ln>
            </p:spPr>
            <p:txBody>
              <a:bodyPr/>
              <a:lstStyle/>
              <a:p>
                <a:endParaRPr lang="en-US"/>
              </a:p>
            </p:txBody>
          </p:sp>
          <p:sp>
            <p:nvSpPr>
              <p:cNvPr id="109599" name="Rectangle 31"/>
              <p:cNvSpPr>
                <a:spLocks noChangeArrowheads="1"/>
              </p:cNvSpPr>
              <p:nvPr/>
            </p:nvSpPr>
            <p:spPr bwMode="auto">
              <a:xfrm>
                <a:off x="1764" y="3209"/>
                <a:ext cx="1032" cy="18"/>
              </a:xfrm>
              <a:prstGeom prst="rect">
                <a:avLst/>
              </a:prstGeom>
              <a:solidFill>
                <a:schemeClr val="accent1"/>
              </a:solidFill>
              <a:ln w="9525">
                <a:solidFill>
                  <a:srgbClr val="000000"/>
                </a:solidFill>
                <a:miter lim="800000"/>
                <a:headEnd/>
                <a:tailEnd/>
              </a:ln>
            </p:spPr>
            <p:txBody>
              <a:bodyPr/>
              <a:lstStyle/>
              <a:p>
                <a:endParaRPr lang="en-US"/>
              </a:p>
            </p:txBody>
          </p:sp>
          <p:sp>
            <p:nvSpPr>
              <p:cNvPr id="109600" name="Rectangle 32"/>
              <p:cNvSpPr>
                <a:spLocks noChangeArrowheads="1"/>
              </p:cNvSpPr>
              <p:nvPr/>
            </p:nvSpPr>
            <p:spPr bwMode="auto">
              <a:xfrm>
                <a:off x="1764" y="3197"/>
                <a:ext cx="996" cy="12"/>
              </a:xfrm>
              <a:prstGeom prst="rect">
                <a:avLst/>
              </a:prstGeom>
              <a:solidFill>
                <a:schemeClr val="accent1"/>
              </a:solidFill>
              <a:ln w="9525">
                <a:solidFill>
                  <a:srgbClr val="000000"/>
                </a:solidFill>
                <a:miter lim="800000"/>
                <a:headEnd/>
                <a:tailEnd/>
              </a:ln>
            </p:spPr>
            <p:txBody>
              <a:bodyPr/>
              <a:lstStyle/>
              <a:p>
                <a:endParaRPr lang="en-US"/>
              </a:p>
            </p:txBody>
          </p:sp>
        </p:grpSp>
        <p:grpSp>
          <p:nvGrpSpPr>
            <p:cNvPr id="7" name="Group 33"/>
            <p:cNvGrpSpPr>
              <a:grpSpLocks/>
            </p:cNvGrpSpPr>
            <p:nvPr/>
          </p:nvGrpSpPr>
          <p:grpSpPr bwMode="auto">
            <a:xfrm>
              <a:off x="490" y="3432"/>
              <a:ext cx="972" cy="61"/>
              <a:chOff x="1764" y="3101"/>
              <a:chExt cx="1134" cy="54"/>
            </a:xfrm>
          </p:grpSpPr>
          <p:sp>
            <p:nvSpPr>
              <p:cNvPr id="109602" name="Rectangle 34"/>
              <p:cNvSpPr>
                <a:spLocks noChangeArrowheads="1"/>
              </p:cNvSpPr>
              <p:nvPr/>
            </p:nvSpPr>
            <p:spPr bwMode="auto">
              <a:xfrm>
                <a:off x="1764" y="3143"/>
                <a:ext cx="1134" cy="12"/>
              </a:xfrm>
              <a:prstGeom prst="rect">
                <a:avLst/>
              </a:prstGeom>
              <a:solidFill>
                <a:srgbClr val="FFFF99"/>
              </a:solidFill>
              <a:ln w="9525">
                <a:solidFill>
                  <a:srgbClr val="000000"/>
                </a:solidFill>
                <a:miter lim="800000"/>
                <a:headEnd/>
                <a:tailEnd/>
              </a:ln>
            </p:spPr>
            <p:txBody>
              <a:bodyPr/>
              <a:lstStyle/>
              <a:p>
                <a:endParaRPr lang="en-US"/>
              </a:p>
            </p:txBody>
          </p:sp>
          <p:sp>
            <p:nvSpPr>
              <p:cNvPr id="109603" name="Rectangle 35"/>
              <p:cNvSpPr>
                <a:spLocks noChangeArrowheads="1"/>
              </p:cNvSpPr>
              <p:nvPr/>
            </p:nvSpPr>
            <p:spPr bwMode="auto">
              <a:xfrm>
                <a:off x="1764" y="3131"/>
                <a:ext cx="906" cy="12"/>
              </a:xfrm>
              <a:prstGeom prst="rect">
                <a:avLst/>
              </a:prstGeom>
              <a:solidFill>
                <a:srgbClr val="FFFF99"/>
              </a:solidFill>
              <a:ln w="9525">
                <a:solidFill>
                  <a:srgbClr val="000000"/>
                </a:solidFill>
                <a:miter lim="800000"/>
                <a:headEnd/>
                <a:tailEnd/>
              </a:ln>
            </p:spPr>
            <p:txBody>
              <a:bodyPr/>
              <a:lstStyle/>
              <a:p>
                <a:endParaRPr lang="en-US"/>
              </a:p>
            </p:txBody>
          </p:sp>
          <p:sp>
            <p:nvSpPr>
              <p:cNvPr id="109604" name="Rectangle 36"/>
              <p:cNvSpPr>
                <a:spLocks noChangeArrowheads="1"/>
              </p:cNvSpPr>
              <p:nvPr/>
            </p:nvSpPr>
            <p:spPr bwMode="auto">
              <a:xfrm>
                <a:off x="1764" y="3113"/>
                <a:ext cx="654" cy="18"/>
              </a:xfrm>
              <a:prstGeom prst="rect">
                <a:avLst/>
              </a:prstGeom>
              <a:solidFill>
                <a:srgbClr val="FFFF99"/>
              </a:solidFill>
              <a:ln w="9525">
                <a:solidFill>
                  <a:srgbClr val="000000"/>
                </a:solidFill>
                <a:miter lim="800000"/>
                <a:headEnd/>
                <a:tailEnd/>
              </a:ln>
            </p:spPr>
            <p:txBody>
              <a:bodyPr/>
              <a:lstStyle/>
              <a:p>
                <a:endParaRPr lang="en-US"/>
              </a:p>
            </p:txBody>
          </p:sp>
          <p:sp>
            <p:nvSpPr>
              <p:cNvPr id="109605" name="Rectangle 37"/>
              <p:cNvSpPr>
                <a:spLocks noChangeArrowheads="1"/>
              </p:cNvSpPr>
              <p:nvPr/>
            </p:nvSpPr>
            <p:spPr bwMode="auto">
              <a:xfrm>
                <a:off x="1764" y="3101"/>
                <a:ext cx="834" cy="12"/>
              </a:xfrm>
              <a:prstGeom prst="rect">
                <a:avLst/>
              </a:prstGeom>
              <a:solidFill>
                <a:srgbClr val="FFFF99"/>
              </a:solidFill>
              <a:ln w="9525">
                <a:solidFill>
                  <a:srgbClr val="000000"/>
                </a:solidFill>
                <a:miter lim="800000"/>
                <a:headEnd/>
                <a:tailEnd/>
              </a:ln>
            </p:spPr>
            <p:txBody>
              <a:bodyPr/>
              <a:lstStyle/>
              <a:p>
                <a:endParaRPr lang="en-US"/>
              </a:p>
            </p:txBody>
          </p:sp>
        </p:grpSp>
        <p:grpSp>
          <p:nvGrpSpPr>
            <p:cNvPr id="8" name="Group 38"/>
            <p:cNvGrpSpPr>
              <a:grpSpLocks/>
            </p:cNvGrpSpPr>
            <p:nvPr/>
          </p:nvGrpSpPr>
          <p:grpSpPr bwMode="auto">
            <a:xfrm>
              <a:off x="490" y="3331"/>
              <a:ext cx="1054" cy="54"/>
              <a:chOff x="1764" y="3011"/>
              <a:chExt cx="1230" cy="48"/>
            </a:xfrm>
          </p:grpSpPr>
          <p:sp>
            <p:nvSpPr>
              <p:cNvPr id="109607" name="Rectangle 39"/>
              <p:cNvSpPr>
                <a:spLocks noChangeArrowheads="1"/>
              </p:cNvSpPr>
              <p:nvPr/>
            </p:nvSpPr>
            <p:spPr bwMode="auto">
              <a:xfrm>
                <a:off x="1764" y="3047"/>
                <a:ext cx="1158" cy="12"/>
              </a:xfrm>
              <a:prstGeom prst="rect">
                <a:avLst/>
              </a:prstGeom>
              <a:solidFill>
                <a:schemeClr val="folHlink"/>
              </a:solidFill>
              <a:ln w="9525">
                <a:solidFill>
                  <a:srgbClr val="000000"/>
                </a:solidFill>
                <a:miter lim="800000"/>
                <a:headEnd/>
                <a:tailEnd/>
              </a:ln>
            </p:spPr>
            <p:txBody>
              <a:bodyPr/>
              <a:lstStyle/>
              <a:p>
                <a:endParaRPr lang="en-US"/>
              </a:p>
            </p:txBody>
          </p:sp>
          <p:sp>
            <p:nvSpPr>
              <p:cNvPr id="109608" name="Rectangle 40"/>
              <p:cNvSpPr>
                <a:spLocks noChangeArrowheads="1"/>
              </p:cNvSpPr>
              <p:nvPr/>
            </p:nvSpPr>
            <p:spPr bwMode="auto">
              <a:xfrm>
                <a:off x="1764" y="3035"/>
                <a:ext cx="1104" cy="12"/>
              </a:xfrm>
              <a:prstGeom prst="rect">
                <a:avLst/>
              </a:prstGeom>
              <a:solidFill>
                <a:schemeClr val="folHlink"/>
              </a:solidFill>
              <a:ln w="9525">
                <a:solidFill>
                  <a:srgbClr val="000000"/>
                </a:solidFill>
                <a:miter lim="800000"/>
                <a:headEnd/>
                <a:tailEnd/>
              </a:ln>
            </p:spPr>
            <p:txBody>
              <a:bodyPr/>
              <a:lstStyle/>
              <a:p>
                <a:endParaRPr lang="en-US"/>
              </a:p>
            </p:txBody>
          </p:sp>
          <p:sp>
            <p:nvSpPr>
              <p:cNvPr id="109609" name="Rectangle 41"/>
              <p:cNvSpPr>
                <a:spLocks noChangeArrowheads="1"/>
              </p:cNvSpPr>
              <p:nvPr/>
            </p:nvSpPr>
            <p:spPr bwMode="auto">
              <a:xfrm>
                <a:off x="1764" y="3023"/>
                <a:ext cx="1230" cy="12"/>
              </a:xfrm>
              <a:prstGeom prst="rect">
                <a:avLst/>
              </a:prstGeom>
              <a:solidFill>
                <a:schemeClr val="folHlink"/>
              </a:solidFill>
              <a:ln w="9525">
                <a:solidFill>
                  <a:srgbClr val="000000"/>
                </a:solidFill>
                <a:miter lim="800000"/>
                <a:headEnd/>
                <a:tailEnd/>
              </a:ln>
            </p:spPr>
            <p:txBody>
              <a:bodyPr/>
              <a:lstStyle/>
              <a:p>
                <a:endParaRPr lang="en-US"/>
              </a:p>
            </p:txBody>
          </p:sp>
          <p:sp>
            <p:nvSpPr>
              <p:cNvPr id="109610" name="Rectangle 42"/>
              <p:cNvSpPr>
                <a:spLocks noChangeArrowheads="1"/>
              </p:cNvSpPr>
              <p:nvPr/>
            </p:nvSpPr>
            <p:spPr bwMode="auto">
              <a:xfrm>
                <a:off x="1764" y="3011"/>
                <a:ext cx="1002" cy="12"/>
              </a:xfrm>
              <a:prstGeom prst="rect">
                <a:avLst/>
              </a:prstGeom>
              <a:solidFill>
                <a:schemeClr val="folHlink"/>
              </a:solidFill>
              <a:ln w="9525">
                <a:solidFill>
                  <a:srgbClr val="000000"/>
                </a:solidFill>
                <a:miter lim="800000"/>
                <a:headEnd/>
                <a:tailEnd/>
              </a:ln>
            </p:spPr>
            <p:txBody>
              <a:bodyPr/>
              <a:lstStyle/>
              <a:p>
                <a:endParaRPr lang="en-US"/>
              </a:p>
            </p:txBody>
          </p:sp>
        </p:grpSp>
        <p:grpSp>
          <p:nvGrpSpPr>
            <p:cNvPr id="9" name="Group 43"/>
            <p:cNvGrpSpPr>
              <a:grpSpLocks/>
            </p:cNvGrpSpPr>
            <p:nvPr/>
          </p:nvGrpSpPr>
          <p:grpSpPr bwMode="auto">
            <a:xfrm>
              <a:off x="490" y="3114"/>
              <a:ext cx="1152" cy="61"/>
              <a:chOff x="1764" y="2819"/>
              <a:chExt cx="1344" cy="54"/>
            </a:xfrm>
          </p:grpSpPr>
          <p:sp>
            <p:nvSpPr>
              <p:cNvPr id="109612" name="Rectangle 44"/>
              <p:cNvSpPr>
                <a:spLocks noChangeArrowheads="1"/>
              </p:cNvSpPr>
              <p:nvPr/>
            </p:nvSpPr>
            <p:spPr bwMode="auto">
              <a:xfrm>
                <a:off x="1764" y="2861"/>
                <a:ext cx="1134" cy="12"/>
              </a:xfrm>
              <a:prstGeom prst="rect">
                <a:avLst/>
              </a:prstGeom>
              <a:solidFill>
                <a:schemeClr val="accent2"/>
              </a:solidFill>
              <a:ln w="9525">
                <a:solidFill>
                  <a:srgbClr val="000000"/>
                </a:solidFill>
                <a:miter lim="800000"/>
                <a:headEnd/>
                <a:tailEnd/>
              </a:ln>
            </p:spPr>
            <p:txBody>
              <a:bodyPr/>
              <a:lstStyle/>
              <a:p>
                <a:endParaRPr lang="en-US"/>
              </a:p>
            </p:txBody>
          </p:sp>
          <p:sp>
            <p:nvSpPr>
              <p:cNvPr id="109613" name="Rectangle 45"/>
              <p:cNvSpPr>
                <a:spLocks noChangeArrowheads="1"/>
              </p:cNvSpPr>
              <p:nvPr/>
            </p:nvSpPr>
            <p:spPr bwMode="auto">
              <a:xfrm>
                <a:off x="1764" y="2849"/>
                <a:ext cx="1344" cy="12"/>
              </a:xfrm>
              <a:prstGeom prst="rect">
                <a:avLst/>
              </a:prstGeom>
              <a:solidFill>
                <a:schemeClr val="accent2"/>
              </a:solidFill>
              <a:ln w="9525">
                <a:solidFill>
                  <a:srgbClr val="000000"/>
                </a:solidFill>
                <a:miter lim="800000"/>
                <a:headEnd/>
                <a:tailEnd/>
              </a:ln>
            </p:spPr>
            <p:txBody>
              <a:bodyPr/>
              <a:lstStyle/>
              <a:p>
                <a:endParaRPr lang="en-US"/>
              </a:p>
            </p:txBody>
          </p:sp>
          <p:sp>
            <p:nvSpPr>
              <p:cNvPr id="109614" name="Rectangle 46"/>
              <p:cNvSpPr>
                <a:spLocks noChangeArrowheads="1"/>
              </p:cNvSpPr>
              <p:nvPr/>
            </p:nvSpPr>
            <p:spPr bwMode="auto">
              <a:xfrm>
                <a:off x="1764" y="2831"/>
                <a:ext cx="1314" cy="18"/>
              </a:xfrm>
              <a:prstGeom prst="rect">
                <a:avLst/>
              </a:prstGeom>
              <a:solidFill>
                <a:schemeClr val="accent2"/>
              </a:solidFill>
              <a:ln w="9525">
                <a:solidFill>
                  <a:srgbClr val="000000"/>
                </a:solidFill>
                <a:miter lim="800000"/>
                <a:headEnd/>
                <a:tailEnd/>
              </a:ln>
            </p:spPr>
            <p:txBody>
              <a:bodyPr/>
              <a:lstStyle/>
              <a:p>
                <a:endParaRPr lang="en-US"/>
              </a:p>
            </p:txBody>
          </p:sp>
          <p:sp>
            <p:nvSpPr>
              <p:cNvPr id="109615" name="Rectangle 47"/>
              <p:cNvSpPr>
                <a:spLocks noChangeArrowheads="1"/>
              </p:cNvSpPr>
              <p:nvPr/>
            </p:nvSpPr>
            <p:spPr bwMode="auto">
              <a:xfrm>
                <a:off x="1764" y="2819"/>
                <a:ext cx="1194" cy="12"/>
              </a:xfrm>
              <a:prstGeom prst="rect">
                <a:avLst/>
              </a:prstGeom>
              <a:solidFill>
                <a:schemeClr val="accent2"/>
              </a:solidFill>
              <a:ln w="9525">
                <a:solidFill>
                  <a:srgbClr val="000000"/>
                </a:solidFill>
                <a:miter lim="800000"/>
                <a:headEnd/>
                <a:tailEnd/>
              </a:ln>
            </p:spPr>
            <p:txBody>
              <a:bodyPr/>
              <a:lstStyle/>
              <a:p>
                <a:endParaRPr lang="en-US"/>
              </a:p>
            </p:txBody>
          </p:sp>
        </p:grpSp>
        <p:grpSp>
          <p:nvGrpSpPr>
            <p:cNvPr id="10" name="Group 48"/>
            <p:cNvGrpSpPr>
              <a:grpSpLocks/>
            </p:cNvGrpSpPr>
            <p:nvPr/>
          </p:nvGrpSpPr>
          <p:grpSpPr bwMode="auto">
            <a:xfrm>
              <a:off x="490" y="3005"/>
              <a:ext cx="1157" cy="61"/>
              <a:chOff x="1764" y="2723"/>
              <a:chExt cx="1350" cy="54"/>
            </a:xfrm>
          </p:grpSpPr>
          <p:sp>
            <p:nvSpPr>
              <p:cNvPr id="109617" name="Rectangle 49"/>
              <p:cNvSpPr>
                <a:spLocks noChangeArrowheads="1"/>
              </p:cNvSpPr>
              <p:nvPr/>
            </p:nvSpPr>
            <p:spPr bwMode="auto">
              <a:xfrm>
                <a:off x="1764" y="2765"/>
                <a:ext cx="1290" cy="12"/>
              </a:xfrm>
              <a:prstGeom prst="rect">
                <a:avLst/>
              </a:prstGeom>
              <a:solidFill>
                <a:srgbClr val="FFFF99"/>
              </a:solidFill>
              <a:ln w="9525">
                <a:solidFill>
                  <a:srgbClr val="000000"/>
                </a:solidFill>
                <a:miter lim="800000"/>
                <a:headEnd/>
                <a:tailEnd/>
              </a:ln>
            </p:spPr>
            <p:txBody>
              <a:bodyPr/>
              <a:lstStyle/>
              <a:p>
                <a:endParaRPr lang="en-US"/>
              </a:p>
            </p:txBody>
          </p:sp>
          <p:sp>
            <p:nvSpPr>
              <p:cNvPr id="109618" name="Rectangle 50"/>
              <p:cNvSpPr>
                <a:spLocks noChangeArrowheads="1"/>
              </p:cNvSpPr>
              <p:nvPr/>
            </p:nvSpPr>
            <p:spPr bwMode="auto">
              <a:xfrm>
                <a:off x="1764" y="2753"/>
                <a:ext cx="1122" cy="12"/>
              </a:xfrm>
              <a:prstGeom prst="rect">
                <a:avLst/>
              </a:prstGeom>
              <a:solidFill>
                <a:srgbClr val="FFFF99"/>
              </a:solidFill>
              <a:ln w="9525">
                <a:solidFill>
                  <a:srgbClr val="000000"/>
                </a:solidFill>
                <a:miter lim="800000"/>
                <a:headEnd/>
                <a:tailEnd/>
              </a:ln>
            </p:spPr>
            <p:txBody>
              <a:bodyPr/>
              <a:lstStyle/>
              <a:p>
                <a:endParaRPr lang="en-US"/>
              </a:p>
            </p:txBody>
          </p:sp>
          <p:sp>
            <p:nvSpPr>
              <p:cNvPr id="109619" name="Rectangle 51"/>
              <p:cNvSpPr>
                <a:spLocks noChangeArrowheads="1"/>
              </p:cNvSpPr>
              <p:nvPr/>
            </p:nvSpPr>
            <p:spPr bwMode="auto">
              <a:xfrm>
                <a:off x="1764" y="2735"/>
                <a:ext cx="1350" cy="18"/>
              </a:xfrm>
              <a:prstGeom prst="rect">
                <a:avLst/>
              </a:prstGeom>
              <a:solidFill>
                <a:srgbClr val="FFFF99"/>
              </a:solidFill>
              <a:ln w="9525">
                <a:solidFill>
                  <a:srgbClr val="000000"/>
                </a:solidFill>
                <a:miter lim="800000"/>
                <a:headEnd/>
                <a:tailEnd/>
              </a:ln>
            </p:spPr>
            <p:txBody>
              <a:bodyPr/>
              <a:lstStyle/>
              <a:p>
                <a:endParaRPr lang="en-US"/>
              </a:p>
            </p:txBody>
          </p:sp>
          <p:sp>
            <p:nvSpPr>
              <p:cNvPr id="109620" name="Rectangle 52"/>
              <p:cNvSpPr>
                <a:spLocks noChangeArrowheads="1"/>
              </p:cNvSpPr>
              <p:nvPr/>
            </p:nvSpPr>
            <p:spPr bwMode="auto">
              <a:xfrm>
                <a:off x="1764" y="2723"/>
                <a:ext cx="1260" cy="12"/>
              </a:xfrm>
              <a:prstGeom prst="rect">
                <a:avLst/>
              </a:prstGeom>
              <a:solidFill>
                <a:srgbClr val="FFFF99"/>
              </a:solidFill>
              <a:ln w="9525">
                <a:solidFill>
                  <a:srgbClr val="000000"/>
                </a:solidFill>
                <a:miter lim="800000"/>
                <a:headEnd/>
                <a:tailEnd/>
              </a:ln>
            </p:spPr>
            <p:txBody>
              <a:bodyPr/>
              <a:lstStyle/>
              <a:p>
                <a:endParaRPr lang="en-US"/>
              </a:p>
            </p:txBody>
          </p:sp>
        </p:grpSp>
        <p:grpSp>
          <p:nvGrpSpPr>
            <p:cNvPr id="11" name="Group 53"/>
            <p:cNvGrpSpPr>
              <a:grpSpLocks/>
            </p:cNvGrpSpPr>
            <p:nvPr/>
          </p:nvGrpSpPr>
          <p:grpSpPr bwMode="auto">
            <a:xfrm>
              <a:off x="490" y="2897"/>
              <a:ext cx="1183" cy="61"/>
              <a:chOff x="1764" y="2627"/>
              <a:chExt cx="1380" cy="54"/>
            </a:xfrm>
          </p:grpSpPr>
          <p:sp>
            <p:nvSpPr>
              <p:cNvPr id="109622" name="Rectangle 54"/>
              <p:cNvSpPr>
                <a:spLocks noChangeArrowheads="1"/>
              </p:cNvSpPr>
              <p:nvPr/>
            </p:nvSpPr>
            <p:spPr bwMode="auto">
              <a:xfrm>
                <a:off x="1764" y="2669"/>
                <a:ext cx="846" cy="12"/>
              </a:xfrm>
              <a:prstGeom prst="rect">
                <a:avLst/>
              </a:prstGeom>
              <a:solidFill>
                <a:srgbClr val="FF5050"/>
              </a:solidFill>
              <a:ln w="9525">
                <a:solidFill>
                  <a:srgbClr val="000000"/>
                </a:solidFill>
                <a:miter lim="800000"/>
                <a:headEnd/>
                <a:tailEnd/>
              </a:ln>
            </p:spPr>
            <p:txBody>
              <a:bodyPr/>
              <a:lstStyle/>
              <a:p>
                <a:endParaRPr lang="en-US"/>
              </a:p>
            </p:txBody>
          </p:sp>
          <p:sp>
            <p:nvSpPr>
              <p:cNvPr id="109623" name="Rectangle 55"/>
              <p:cNvSpPr>
                <a:spLocks noChangeArrowheads="1"/>
              </p:cNvSpPr>
              <p:nvPr/>
            </p:nvSpPr>
            <p:spPr bwMode="auto">
              <a:xfrm>
                <a:off x="1764" y="2657"/>
                <a:ext cx="936" cy="12"/>
              </a:xfrm>
              <a:prstGeom prst="rect">
                <a:avLst/>
              </a:prstGeom>
              <a:solidFill>
                <a:srgbClr val="FF5050"/>
              </a:solidFill>
              <a:ln w="9525">
                <a:solidFill>
                  <a:srgbClr val="000000"/>
                </a:solidFill>
                <a:miter lim="800000"/>
                <a:headEnd/>
                <a:tailEnd/>
              </a:ln>
            </p:spPr>
            <p:txBody>
              <a:bodyPr/>
              <a:lstStyle/>
              <a:p>
                <a:endParaRPr lang="en-US"/>
              </a:p>
            </p:txBody>
          </p:sp>
          <p:sp>
            <p:nvSpPr>
              <p:cNvPr id="109624" name="Rectangle 56"/>
              <p:cNvSpPr>
                <a:spLocks noChangeArrowheads="1"/>
              </p:cNvSpPr>
              <p:nvPr/>
            </p:nvSpPr>
            <p:spPr bwMode="auto">
              <a:xfrm>
                <a:off x="1764" y="2639"/>
                <a:ext cx="1356" cy="18"/>
              </a:xfrm>
              <a:prstGeom prst="rect">
                <a:avLst/>
              </a:prstGeom>
              <a:solidFill>
                <a:srgbClr val="FF5050"/>
              </a:solidFill>
              <a:ln w="9525">
                <a:solidFill>
                  <a:srgbClr val="000000"/>
                </a:solidFill>
                <a:miter lim="800000"/>
                <a:headEnd/>
                <a:tailEnd/>
              </a:ln>
            </p:spPr>
            <p:txBody>
              <a:bodyPr/>
              <a:lstStyle/>
              <a:p>
                <a:endParaRPr lang="en-US"/>
              </a:p>
            </p:txBody>
          </p:sp>
          <p:sp>
            <p:nvSpPr>
              <p:cNvPr id="109625" name="Rectangle 57"/>
              <p:cNvSpPr>
                <a:spLocks noChangeArrowheads="1"/>
              </p:cNvSpPr>
              <p:nvPr/>
            </p:nvSpPr>
            <p:spPr bwMode="auto">
              <a:xfrm>
                <a:off x="1764" y="2627"/>
                <a:ext cx="1380" cy="12"/>
              </a:xfrm>
              <a:prstGeom prst="rect">
                <a:avLst/>
              </a:prstGeom>
              <a:solidFill>
                <a:srgbClr val="FF5050"/>
              </a:solidFill>
              <a:ln w="9525">
                <a:solidFill>
                  <a:srgbClr val="000000"/>
                </a:solidFill>
                <a:miter lim="800000"/>
                <a:headEnd/>
                <a:tailEnd/>
              </a:ln>
            </p:spPr>
            <p:txBody>
              <a:bodyPr/>
              <a:lstStyle/>
              <a:p>
                <a:endParaRPr lang="en-US"/>
              </a:p>
            </p:txBody>
          </p:sp>
        </p:grpSp>
        <p:grpSp>
          <p:nvGrpSpPr>
            <p:cNvPr id="12" name="Group 58"/>
            <p:cNvGrpSpPr>
              <a:grpSpLocks/>
            </p:cNvGrpSpPr>
            <p:nvPr/>
          </p:nvGrpSpPr>
          <p:grpSpPr bwMode="auto">
            <a:xfrm>
              <a:off x="490" y="2788"/>
              <a:ext cx="1208" cy="61"/>
              <a:chOff x="1764" y="2531"/>
              <a:chExt cx="1410" cy="54"/>
            </a:xfrm>
          </p:grpSpPr>
          <p:sp>
            <p:nvSpPr>
              <p:cNvPr id="109627" name="Rectangle 59"/>
              <p:cNvSpPr>
                <a:spLocks noChangeArrowheads="1"/>
              </p:cNvSpPr>
              <p:nvPr/>
            </p:nvSpPr>
            <p:spPr bwMode="auto">
              <a:xfrm>
                <a:off x="1764" y="2573"/>
                <a:ext cx="1272" cy="12"/>
              </a:xfrm>
              <a:prstGeom prst="rect">
                <a:avLst/>
              </a:prstGeom>
              <a:solidFill>
                <a:schemeClr val="accent2"/>
              </a:solidFill>
              <a:ln w="9525">
                <a:solidFill>
                  <a:srgbClr val="000000"/>
                </a:solidFill>
                <a:miter lim="800000"/>
                <a:headEnd/>
                <a:tailEnd/>
              </a:ln>
            </p:spPr>
            <p:txBody>
              <a:bodyPr/>
              <a:lstStyle/>
              <a:p>
                <a:endParaRPr lang="en-US"/>
              </a:p>
            </p:txBody>
          </p:sp>
          <p:sp>
            <p:nvSpPr>
              <p:cNvPr id="109628" name="Rectangle 60"/>
              <p:cNvSpPr>
                <a:spLocks noChangeArrowheads="1"/>
              </p:cNvSpPr>
              <p:nvPr/>
            </p:nvSpPr>
            <p:spPr bwMode="auto">
              <a:xfrm>
                <a:off x="1764" y="2561"/>
                <a:ext cx="1098" cy="12"/>
              </a:xfrm>
              <a:prstGeom prst="rect">
                <a:avLst/>
              </a:prstGeom>
              <a:solidFill>
                <a:schemeClr val="accent2"/>
              </a:solidFill>
              <a:ln w="9525">
                <a:solidFill>
                  <a:srgbClr val="000000"/>
                </a:solidFill>
                <a:miter lim="800000"/>
                <a:headEnd/>
                <a:tailEnd/>
              </a:ln>
            </p:spPr>
            <p:txBody>
              <a:bodyPr/>
              <a:lstStyle/>
              <a:p>
                <a:endParaRPr lang="en-US"/>
              </a:p>
            </p:txBody>
          </p:sp>
          <p:sp>
            <p:nvSpPr>
              <p:cNvPr id="109629" name="Rectangle 61"/>
              <p:cNvSpPr>
                <a:spLocks noChangeArrowheads="1"/>
              </p:cNvSpPr>
              <p:nvPr/>
            </p:nvSpPr>
            <p:spPr bwMode="auto">
              <a:xfrm>
                <a:off x="1764" y="2543"/>
                <a:ext cx="1218" cy="18"/>
              </a:xfrm>
              <a:prstGeom prst="rect">
                <a:avLst/>
              </a:prstGeom>
              <a:solidFill>
                <a:schemeClr val="accent2"/>
              </a:solidFill>
              <a:ln w="9525">
                <a:solidFill>
                  <a:srgbClr val="000000"/>
                </a:solidFill>
                <a:miter lim="800000"/>
                <a:headEnd/>
                <a:tailEnd/>
              </a:ln>
            </p:spPr>
            <p:txBody>
              <a:bodyPr/>
              <a:lstStyle/>
              <a:p>
                <a:endParaRPr lang="en-US"/>
              </a:p>
            </p:txBody>
          </p:sp>
          <p:sp>
            <p:nvSpPr>
              <p:cNvPr id="109630" name="Rectangle 62"/>
              <p:cNvSpPr>
                <a:spLocks noChangeArrowheads="1"/>
              </p:cNvSpPr>
              <p:nvPr/>
            </p:nvSpPr>
            <p:spPr bwMode="auto">
              <a:xfrm>
                <a:off x="1764" y="2531"/>
                <a:ext cx="1410" cy="12"/>
              </a:xfrm>
              <a:prstGeom prst="rect">
                <a:avLst/>
              </a:prstGeom>
              <a:solidFill>
                <a:schemeClr val="accent2"/>
              </a:solidFill>
              <a:ln w="9525">
                <a:solidFill>
                  <a:srgbClr val="000000"/>
                </a:solidFill>
                <a:miter lim="800000"/>
                <a:headEnd/>
                <a:tailEnd/>
              </a:ln>
            </p:spPr>
            <p:txBody>
              <a:bodyPr/>
              <a:lstStyle/>
              <a:p>
                <a:endParaRPr lang="en-US"/>
              </a:p>
            </p:txBody>
          </p:sp>
        </p:grpSp>
        <p:grpSp>
          <p:nvGrpSpPr>
            <p:cNvPr id="13" name="Group 63"/>
            <p:cNvGrpSpPr>
              <a:grpSpLocks/>
            </p:cNvGrpSpPr>
            <p:nvPr/>
          </p:nvGrpSpPr>
          <p:grpSpPr bwMode="auto">
            <a:xfrm>
              <a:off x="490" y="2680"/>
              <a:ext cx="1224" cy="61"/>
              <a:chOff x="1764" y="2435"/>
              <a:chExt cx="1428" cy="54"/>
            </a:xfrm>
          </p:grpSpPr>
          <p:sp>
            <p:nvSpPr>
              <p:cNvPr id="109632" name="Rectangle 64"/>
              <p:cNvSpPr>
                <a:spLocks noChangeArrowheads="1"/>
              </p:cNvSpPr>
              <p:nvPr/>
            </p:nvSpPr>
            <p:spPr bwMode="auto">
              <a:xfrm>
                <a:off x="1764" y="2477"/>
                <a:ext cx="1074" cy="12"/>
              </a:xfrm>
              <a:prstGeom prst="rect">
                <a:avLst/>
              </a:prstGeom>
              <a:solidFill>
                <a:schemeClr val="folHlink"/>
              </a:solidFill>
              <a:ln w="9525">
                <a:solidFill>
                  <a:srgbClr val="000000"/>
                </a:solidFill>
                <a:miter lim="800000"/>
                <a:headEnd/>
                <a:tailEnd/>
              </a:ln>
            </p:spPr>
            <p:txBody>
              <a:bodyPr/>
              <a:lstStyle/>
              <a:p>
                <a:endParaRPr lang="en-US"/>
              </a:p>
            </p:txBody>
          </p:sp>
          <p:sp>
            <p:nvSpPr>
              <p:cNvPr id="109633" name="Rectangle 65"/>
              <p:cNvSpPr>
                <a:spLocks noChangeArrowheads="1"/>
              </p:cNvSpPr>
              <p:nvPr/>
            </p:nvSpPr>
            <p:spPr bwMode="auto">
              <a:xfrm>
                <a:off x="1764" y="2465"/>
                <a:ext cx="1134" cy="12"/>
              </a:xfrm>
              <a:prstGeom prst="rect">
                <a:avLst/>
              </a:prstGeom>
              <a:solidFill>
                <a:schemeClr val="folHlink"/>
              </a:solidFill>
              <a:ln w="9525">
                <a:solidFill>
                  <a:srgbClr val="000000"/>
                </a:solidFill>
                <a:miter lim="800000"/>
                <a:headEnd/>
                <a:tailEnd/>
              </a:ln>
            </p:spPr>
            <p:txBody>
              <a:bodyPr/>
              <a:lstStyle/>
              <a:p>
                <a:endParaRPr lang="en-US"/>
              </a:p>
            </p:txBody>
          </p:sp>
          <p:sp>
            <p:nvSpPr>
              <p:cNvPr id="109634" name="Rectangle 66"/>
              <p:cNvSpPr>
                <a:spLocks noChangeArrowheads="1"/>
              </p:cNvSpPr>
              <p:nvPr/>
            </p:nvSpPr>
            <p:spPr bwMode="auto">
              <a:xfrm>
                <a:off x="1764" y="2447"/>
                <a:ext cx="1248" cy="18"/>
              </a:xfrm>
              <a:prstGeom prst="rect">
                <a:avLst/>
              </a:prstGeom>
              <a:solidFill>
                <a:schemeClr val="folHlink"/>
              </a:solidFill>
              <a:ln w="9525">
                <a:solidFill>
                  <a:srgbClr val="000000"/>
                </a:solidFill>
                <a:miter lim="800000"/>
                <a:headEnd/>
                <a:tailEnd/>
              </a:ln>
            </p:spPr>
            <p:txBody>
              <a:bodyPr/>
              <a:lstStyle/>
              <a:p>
                <a:endParaRPr lang="en-US"/>
              </a:p>
            </p:txBody>
          </p:sp>
          <p:sp>
            <p:nvSpPr>
              <p:cNvPr id="109635" name="Rectangle 67"/>
              <p:cNvSpPr>
                <a:spLocks noChangeArrowheads="1"/>
              </p:cNvSpPr>
              <p:nvPr/>
            </p:nvSpPr>
            <p:spPr bwMode="auto">
              <a:xfrm>
                <a:off x="1764" y="2435"/>
                <a:ext cx="1428" cy="12"/>
              </a:xfrm>
              <a:prstGeom prst="rect">
                <a:avLst/>
              </a:prstGeom>
              <a:solidFill>
                <a:schemeClr val="folHlink"/>
              </a:solidFill>
              <a:ln w="9525">
                <a:solidFill>
                  <a:srgbClr val="000000"/>
                </a:solidFill>
                <a:miter lim="800000"/>
                <a:headEnd/>
                <a:tailEnd/>
              </a:ln>
            </p:spPr>
            <p:txBody>
              <a:bodyPr/>
              <a:lstStyle/>
              <a:p>
                <a:endParaRPr lang="en-US"/>
              </a:p>
            </p:txBody>
          </p:sp>
        </p:grpSp>
        <p:grpSp>
          <p:nvGrpSpPr>
            <p:cNvPr id="14" name="Group 68"/>
            <p:cNvGrpSpPr>
              <a:grpSpLocks/>
            </p:cNvGrpSpPr>
            <p:nvPr/>
          </p:nvGrpSpPr>
          <p:grpSpPr bwMode="auto">
            <a:xfrm>
              <a:off x="490" y="2578"/>
              <a:ext cx="1234" cy="54"/>
              <a:chOff x="1764" y="2345"/>
              <a:chExt cx="1440" cy="48"/>
            </a:xfrm>
          </p:grpSpPr>
          <p:sp>
            <p:nvSpPr>
              <p:cNvPr id="109637" name="Rectangle 69"/>
              <p:cNvSpPr>
                <a:spLocks noChangeArrowheads="1"/>
              </p:cNvSpPr>
              <p:nvPr/>
            </p:nvSpPr>
            <p:spPr bwMode="auto">
              <a:xfrm>
                <a:off x="1764" y="2381"/>
                <a:ext cx="1344" cy="12"/>
              </a:xfrm>
              <a:prstGeom prst="rect">
                <a:avLst/>
              </a:prstGeom>
              <a:solidFill>
                <a:srgbClr val="6600CC"/>
              </a:solidFill>
              <a:ln w="9525">
                <a:solidFill>
                  <a:srgbClr val="000000"/>
                </a:solidFill>
                <a:miter lim="800000"/>
                <a:headEnd/>
                <a:tailEnd/>
              </a:ln>
            </p:spPr>
            <p:txBody>
              <a:bodyPr/>
              <a:lstStyle/>
              <a:p>
                <a:endParaRPr lang="en-US"/>
              </a:p>
            </p:txBody>
          </p:sp>
          <p:sp>
            <p:nvSpPr>
              <p:cNvPr id="109638" name="Rectangle 70"/>
              <p:cNvSpPr>
                <a:spLocks noChangeArrowheads="1"/>
              </p:cNvSpPr>
              <p:nvPr/>
            </p:nvSpPr>
            <p:spPr bwMode="auto">
              <a:xfrm>
                <a:off x="1764" y="2369"/>
                <a:ext cx="1170" cy="12"/>
              </a:xfrm>
              <a:prstGeom prst="rect">
                <a:avLst/>
              </a:prstGeom>
              <a:solidFill>
                <a:srgbClr val="6600CC"/>
              </a:solidFill>
              <a:ln w="9525">
                <a:solidFill>
                  <a:srgbClr val="000000"/>
                </a:solidFill>
                <a:miter lim="800000"/>
                <a:headEnd/>
                <a:tailEnd/>
              </a:ln>
            </p:spPr>
            <p:txBody>
              <a:bodyPr/>
              <a:lstStyle/>
              <a:p>
                <a:endParaRPr lang="en-US"/>
              </a:p>
            </p:txBody>
          </p:sp>
          <p:sp>
            <p:nvSpPr>
              <p:cNvPr id="109639" name="Rectangle 71"/>
              <p:cNvSpPr>
                <a:spLocks noChangeArrowheads="1"/>
              </p:cNvSpPr>
              <p:nvPr/>
            </p:nvSpPr>
            <p:spPr bwMode="auto">
              <a:xfrm>
                <a:off x="1764" y="2357"/>
                <a:ext cx="1284" cy="12"/>
              </a:xfrm>
              <a:prstGeom prst="rect">
                <a:avLst/>
              </a:prstGeom>
              <a:solidFill>
                <a:srgbClr val="6600CC"/>
              </a:solidFill>
              <a:ln w="9525">
                <a:solidFill>
                  <a:srgbClr val="000000"/>
                </a:solidFill>
                <a:miter lim="800000"/>
                <a:headEnd/>
                <a:tailEnd/>
              </a:ln>
            </p:spPr>
            <p:txBody>
              <a:bodyPr/>
              <a:lstStyle/>
              <a:p>
                <a:endParaRPr lang="en-US"/>
              </a:p>
            </p:txBody>
          </p:sp>
          <p:sp>
            <p:nvSpPr>
              <p:cNvPr id="109640" name="Rectangle 72"/>
              <p:cNvSpPr>
                <a:spLocks noChangeArrowheads="1"/>
              </p:cNvSpPr>
              <p:nvPr/>
            </p:nvSpPr>
            <p:spPr bwMode="auto">
              <a:xfrm>
                <a:off x="1764" y="2345"/>
                <a:ext cx="1440" cy="12"/>
              </a:xfrm>
              <a:prstGeom prst="rect">
                <a:avLst/>
              </a:prstGeom>
              <a:solidFill>
                <a:srgbClr val="6600CC"/>
              </a:solidFill>
              <a:ln w="9525">
                <a:solidFill>
                  <a:srgbClr val="000000"/>
                </a:solidFill>
                <a:miter lim="800000"/>
                <a:headEnd/>
                <a:tailEnd/>
              </a:ln>
            </p:spPr>
            <p:txBody>
              <a:bodyPr/>
              <a:lstStyle/>
              <a:p>
                <a:endParaRPr lang="en-US"/>
              </a:p>
            </p:txBody>
          </p:sp>
        </p:grpSp>
        <p:grpSp>
          <p:nvGrpSpPr>
            <p:cNvPr id="15" name="Group 73"/>
            <p:cNvGrpSpPr>
              <a:grpSpLocks/>
            </p:cNvGrpSpPr>
            <p:nvPr/>
          </p:nvGrpSpPr>
          <p:grpSpPr bwMode="auto">
            <a:xfrm>
              <a:off x="490" y="2253"/>
              <a:ext cx="1296" cy="61"/>
              <a:chOff x="1764" y="2057"/>
              <a:chExt cx="1512" cy="54"/>
            </a:xfrm>
          </p:grpSpPr>
          <p:sp>
            <p:nvSpPr>
              <p:cNvPr id="109642" name="Rectangle 74"/>
              <p:cNvSpPr>
                <a:spLocks noChangeArrowheads="1"/>
              </p:cNvSpPr>
              <p:nvPr/>
            </p:nvSpPr>
            <p:spPr bwMode="auto">
              <a:xfrm>
                <a:off x="1764" y="2099"/>
                <a:ext cx="1374" cy="12"/>
              </a:xfrm>
              <a:prstGeom prst="rect">
                <a:avLst/>
              </a:prstGeom>
              <a:solidFill>
                <a:schemeClr val="accent2"/>
              </a:solidFill>
              <a:ln w="9525">
                <a:solidFill>
                  <a:srgbClr val="000000"/>
                </a:solidFill>
                <a:miter lim="800000"/>
                <a:headEnd/>
                <a:tailEnd/>
              </a:ln>
            </p:spPr>
            <p:txBody>
              <a:bodyPr/>
              <a:lstStyle/>
              <a:p>
                <a:endParaRPr lang="en-US"/>
              </a:p>
            </p:txBody>
          </p:sp>
          <p:sp>
            <p:nvSpPr>
              <p:cNvPr id="109643" name="Rectangle 75"/>
              <p:cNvSpPr>
                <a:spLocks noChangeArrowheads="1"/>
              </p:cNvSpPr>
              <p:nvPr/>
            </p:nvSpPr>
            <p:spPr bwMode="auto">
              <a:xfrm>
                <a:off x="1764" y="2087"/>
                <a:ext cx="1398" cy="12"/>
              </a:xfrm>
              <a:prstGeom prst="rect">
                <a:avLst/>
              </a:prstGeom>
              <a:solidFill>
                <a:schemeClr val="accent2"/>
              </a:solidFill>
              <a:ln w="9525">
                <a:solidFill>
                  <a:srgbClr val="000000"/>
                </a:solidFill>
                <a:miter lim="800000"/>
                <a:headEnd/>
                <a:tailEnd/>
              </a:ln>
            </p:spPr>
            <p:txBody>
              <a:bodyPr/>
              <a:lstStyle/>
              <a:p>
                <a:endParaRPr lang="en-US"/>
              </a:p>
            </p:txBody>
          </p:sp>
          <p:sp>
            <p:nvSpPr>
              <p:cNvPr id="109644" name="Rectangle 76"/>
              <p:cNvSpPr>
                <a:spLocks noChangeArrowheads="1"/>
              </p:cNvSpPr>
              <p:nvPr/>
            </p:nvSpPr>
            <p:spPr bwMode="auto">
              <a:xfrm>
                <a:off x="1764" y="2069"/>
                <a:ext cx="1512" cy="18"/>
              </a:xfrm>
              <a:prstGeom prst="rect">
                <a:avLst/>
              </a:prstGeom>
              <a:solidFill>
                <a:schemeClr val="accent2"/>
              </a:solidFill>
              <a:ln w="9525">
                <a:solidFill>
                  <a:srgbClr val="000000"/>
                </a:solidFill>
                <a:miter lim="800000"/>
                <a:headEnd/>
                <a:tailEnd/>
              </a:ln>
            </p:spPr>
            <p:txBody>
              <a:bodyPr/>
              <a:lstStyle/>
              <a:p>
                <a:endParaRPr lang="en-US"/>
              </a:p>
            </p:txBody>
          </p:sp>
          <p:sp>
            <p:nvSpPr>
              <p:cNvPr id="109645" name="Rectangle 77"/>
              <p:cNvSpPr>
                <a:spLocks noChangeArrowheads="1"/>
              </p:cNvSpPr>
              <p:nvPr/>
            </p:nvSpPr>
            <p:spPr bwMode="auto">
              <a:xfrm>
                <a:off x="1764" y="2057"/>
                <a:ext cx="1500" cy="12"/>
              </a:xfrm>
              <a:prstGeom prst="rect">
                <a:avLst/>
              </a:prstGeom>
              <a:solidFill>
                <a:schemeClr val="accent2"/>
              </a:solidFill>
              <a:ln w="9525">
                <a:solidFill>
                  <a:srgbClr val="000000"/>
                </a:solidFill>
                <a:miter lim="800000"/>
                <a:headEnd/>
                <a:tailEnd/>
              </a:ln>
            </p:spPr>
            <p:txBody>
              <a:bodyPr/>
              <a:lstStyle/>
              <a:p>
                <a:endParaRPr lang="en-US"/>
              </a:p>
            </p:txBody>
          </p:sp>
        </p:grpSp>
        <p:grpSp>
          <p:nvGrpSpPr>
            <p:cNvPr id="16" name="Group 78"/>
            <p:cNvGrpSpPr>
              <a:grpSpLocks/>
            </p:cNvGrpSpPr>
            <p:nvPr/>
          </p:nvGrpSpPr>
          <p:grpSpPr bwMode="auto">
            <a:xfrm>
              <a:off x="490" y="1934"/>
              <a:ext cx="1358" cy="55"/>
              <a:chOff x="1764" y="1775"/>
              <a:chExt cx="1584" cy="48"/>
            </a:xfrm>
          </p:grpSpPr>
          <p:sp>
            <p:nvSpPr>
              <p:cNvPr id="109647" name="Rectangle 79"/>
              <p:cNvSpPr>
                <a:spLocks noChangeArrowheads="1"/>
              </p:cNvSpPr>
              <p:nvPr/>
            </p:nvSpPr>
            <p:spPr bwMode="auto">
              <a:xfrm>
                <a:off x="1764" y="1811"/>
                <a:ext cx="1350" cy="12"/>
              </a:xfrm>
              <a:prstGeom prst="rect">
                <a:avLst/>
              </a:prstGeom>
              <a:solidFill>
                <a:srgbClr val="FFCC00"/>
              </a:solidFill>
              <a:ln w="9525">
                <a:solidFill>
                  <a:srgbClr val="000000"/>
                </a:solidFill>
                <a:miter lim="800000"/>
                <a:headEnd/>
                <a:tailEnd/>
              </a:ln>
            </p:spPr>
            <p:txBody>
              <a:bodyPr/>
              <a:lstStyle/>
              <a:p>
                <a:endParaRPr lang="en-US"/>
              </a:p>
            </p:txBody>
          </p:sp>
          <p:sp>
            <p:nvSpPr>
              <p:cNvPr id="109648" name="Rectangle 80"/>
              <p:cNvSpPr>
                <a:spLocks noChangeArrowheads="1"/>
              </p:cNvSpPr>
              <p:nvPr/>
            </p:nvSpPr>
            <p:spPr bwMode="auto">
              <a:xfrm>
                <a:off x="1764" y="1799"/>
                <a:ext cx="1584" cy="12"/>
              </a:xfrm>
              <a:prstGeom prst="rect">
                <a:avLst/>
              </a:prstGeom>
              <a:solidFill>
                <a:srgbClr val="FFCC00"/>
              </a:solidFill>
              <a:ln w="9525">
                <a:solidFill>
                  <a:srgbClr val="000000"/>
                </a:solidFill>
                <a:miter lim="800000"/>
                <a:headEnd/>
                <a:tailEnd/>
              </a:ln>
            </p:spPr>
            <p:txBody>
              <a:bodyPr/>
              <a:lstStyle/>
              <a:p>
                <a:endParaRPr lang="en-US"/>
              </a:p>
            </p:txBody>
          </p:sp>
          <p:sp>
            <p:nvSpPr>
              <p:cNvPr id="109649" name="Rectangle 81"/>
              <p:cNvSpPr>
                <a:spLocks noChangeArrowheads="1"/>
              </p:cNvSpPr>
              <p:nvPr/>
            </p:nvSpPr>
            <p:spPr bwMode="auto">
              <a:xfrm>
                <a:off x="1764" y="1787"/>
                <a:ext cx="1380" cy="12"/>
              </a:xfrm>
              <a:prstGeom prst="rect">
                <a:avLst/>
              </a:prstGeom>
              <a:solidFill>
                <a:srgbClr val="FFCC00"/>
              </a:solidFill>
              <a:ln w="9525">
                <a:solidFill>
                  <a:srgbClr val="000000"/>
                </a:solidFill>
                <a:miter lim="800000"/>
                <a:headEnd/>
                <a:tailEnd/>
              </a:ln>
            </p:spPr>
            <p:txBody>
              <a:bodyPr/>
              <a:lstStyle/>
              <a:p>
                <a:endParaRPr lang="en-US"/>
              </a:p>
            </p:txBody>
          </p:sp>
          <p:sp>
            <p:nvSpPr>
              <p:cNvPr id="109650" name="Rectangle 82"/>
              <p:cNvSpPr>
                <a:spLocks noChangeArrowheads="1"/>
              </p:cNvSpPr>
              <p:nvPr/>
            </p:nvSpPr>
            <p:spPr bwMode="auto">
              <a:xfrm>
                <a:off x="1764" y="1775"/>
                <a:ext cx="1254" cy="12"/>
              </a:xfrm>
              <a:prstGeom prst="rect">
                <a:avLst/>
              </a:prstGeom>
              <a:solidFill>
                <a:srgbClr val="FFCC00"/>
              </a:solidFill>
              <a:ln w="9525">
                <a:solidFill>
                  <a:srgbClr val="000000"/>
                </a:solidFill>
                <a:miter lim="800000"/>
                <a:headEnd/>
                <a:tailEnd/>
              </a:ln>
            </p:spPr>
            <p:txBody>
              <a:bodyPr/>
              <a:lstStyle/>
              <a:p>
                <a:endParaRPr lang="en-US"/>
              </a:p>
            </p:txBody>
          </p:sp>
        </p:grpSp>
        <p:grpSp>
          <p:nvGrpSpPr>
            <p:cNvPr id="17" name="Group 83"/>
            <p:cNvGrpSpPr>
              <a:grpSpLocks/>
            </p:cNvGrpSpPr>
            <p:nvPr/>
          </p:nvGrpSpPr>
          <p:grpSpPr bwMode="auto">
            <a:xfrm>
              <a:off x="490" y="1609"/>
              <a:ext cx="1419" cy="61"/>
              <a:chOff x="1764" y="1487"/>
              <a:chExt cx="1656" cy="54"/>
            </a:xfrm>
          </p:grpSpPr>
          <p:sp>
            <p:nvSpPr>
              <p:cNvPr id="109652" name="Rectangle 84"/>
              <p:cNvSpPr>
                <a:spLocks noChangeArrowheads="1"/>
              </p:cNvSpPr>
              <p:nvPr/>
            </p:nvSpPr>
            <p:spPr bwMode="auto">
              <a:xfrm>
                <a:off x="1764" y="1529"/>
                <a:ext cx="1482" cy="12"/>
              </a:xfrm>
              <a:prstGeom prst="rect">
                <a:avLst/>
              </a:prstGeom>
              <a:solidFill>
                <a:srgbClr val="808080"/>
              </a:solidFill>
              <a:ln w="9525">
                <a:solidFill>
                  <a:srgbClr val="000000"/>
                </a:solidFill>
                <a:miter lim="800000"/>
                <a:headEnd/>
                <a:tailEnd/>
              </a:ln>
            </p:spPr>
            <p:txBody>
              <a:bodyPr/>
              <a:lstStyle/>
              <a:p>
                <a:endParaRPr lang="en-US"/>
              </a:p>
            </p:txBody>
          </p:sp>
          <p:sp>
            <p:nvSpPr>
              <p:cNvPr id="109653" name="Rectangle 85"/>
              <p:cNvSpPr>
                <a:spLocks noChangeArrowheads="1"/>
              </p:cNvSpPr>
              <p:nvPr/>
            </p:nvSpPr>
            <p:spPr bwMode="auto">
              <a:xfrm>
                <a:off x="1764" y="1517"/>
                <a:ext cx="1554" cy="12"/>
              </a:xfrm>
              <a:prstGeom prst="rect">
                <a:avLst/>
              </a:prstGeom>
              <a:solidFill>
                <a:srgbClr val="808080"/>
              </a:solidFill>
              <a:ln w="9525">
                <a:solidFill>
                  <a:srgbClr val="000000"/>
                </a:solidFill>
                <a:miter lim="800000"/>
                <a:headEnd/>
                <a:tailEnd/>
              </a:ln>
            </p:spPr>
            <p:txBody>
              <a:bodyPr/>
              <a:lstStyle/>
              <a:p>
                <a:endParaRPr lang="en-US"/>
              </a:p>
            </p:txBody>
          </p:sp>
          <p:sp>
            <p:nvSpPr>
              <p:cNvPr id="109654" name="Rectangle 86"/>
              <p:cNvSpPr>
                <a:spLocks noChangeArrowheads="1"/>
              </p:cNvSpPr>
              <p:nvPr/>
            </p:nvSpPr>
            <p:spPr bwMode="auto">
              <a:xfrm>
                <a:off x="1764" y="1499"/>
                <a:ext cx="1656" cy="18"/>
              </a:xfrm>
              <a:prstGeom prst="rect">
                <a:avLst/>
              </a:prstGeom>
              <a:solidFill>
                <a:srgbClr val="808080"/>
              </a:solidFill>
              <a:ln w="9525">
                <a:solidFill>
                  <a:srgbClr val="000000"/>
                </a:solidFill>
                <a:miter lim="800000"/>
                <a:headEnd/>
                <a:tailEnd/>
              </a:ln>
            </p:spPr>
            <p:txBody>
              <a:bodyPr/>
              <a:lstStyle/>
              <a:p>
                <a:endParaRPr lang="en-US"/>
              </a:p>
            </p:txBody>
          </p:sp>
          <p:sp>
            <p:nvSpPr>
              <p:cNvPr id="109655" name="Rectangle 87"/>
              <p:cNvSpPr>
                <a:spLocks noChangeArrowheads="1"/>
              </p:cNvSpPr>
              <p:nvPr/>
            </p:nvSpPr>
            <p:spPr bwMode="auto">
              <a:xfrm>
                <a:off x="1764" y="1487"/>
                <a:ext cx="1236" cy="12"/>
              </a:xfrm>
              <a:prstGeom prst="rect">
                <a:avLst/>
              </a:prstGeom>
              <a:solidFill>
                <a:srgbClr val="808080"/>
              </a:solidFill>
              <a:ln w="9525">
                <a:solidFill>
                  <a:srgbClr val="000000"/>
                </a:solidFill>
                <a:miter lim="800000"/>
                <a:headEnd/>
                <a:tailEnd/>
              </a:ln>
            </p:spPr>
            <p:txBody>
              <a:bodyPr/>
              <a:lstStyle/>
              <a:p>
                <a:endParaRPr lang="en-US"/>
              </a:p>
            </p:txBody>
          </p:sp>
        </p:grpSp>
        <p:grpSp>
          <p:nvGrpSpPr>
            <p:cNvPr id="18" name="Group 88"/>
            <p:cNvGrpSpPr>
              <a:grpSpLocks/>
            </p:cNvGrpSpPr>
            <p:nvPr/>
          </p:nvGrpSpPr>
          <p:grpSpPr bwMode="auto">
            <a:xfrm>
              <a:off x="490" y="1501"/>
              <a:ext cx="1496" cy="61"/>
              <a:chOff x="1764" y="1391"/>
              <a:chExt cx="1746" cy="54"/>
            </a:xfrm>
          </p:grpSpPr>
          <p:sp>
            <p:nvSpPr>
              <p:cNvPr id="109657" name="Rectangle 89"/>
              <p:cNvSpPr>
                <a:spLocks noChangeArrowheads="1"/>
              </p:cNvSpPr>
              <p:nvPr/>
            </p:nvSpPr>
            <p:spPr bwMode="auto">
              <a:xfrm>
                <a:off x="1764" y="1433"/>
                <a:ext cx="1284" cy="12"/>
              </a:xfrm>
              <a:prstGeom prst="rect">
                <a:avLst/>
              </a:prstGeom>
              <a:solidFill>
                <a:schemeClr val="accent2"/>
              </a:solidFill>
              <a:ln w="9525">
                <a:solidFill>
                  <a:srgbClr val="000000"/>
                </a:solidFill>
                <a:miter lim="800000"/>
                <a:headEnd/>
                <a:tailEnd/>
              </a:ln>
            </p:spPr>
            <p:txBody>
              <a:bodyPr/>
              <a:lstStyle/>
              <a:p>
                <a:endParaRPr lang="en-US"/>
              </a:p>
            </p:txBody>
          </p:sp>
          <p:sp>
            <p:nvSpPr>
              <p:cNvPr id="109658" name="Rectangle 90"/>
              <p:cNvSpPr>
                <a:spLocks noChangeArrowheads="1"/>
              </p:cNvSpPr>
              <p:nvPr/>
            </p:nvSpPr>
            <p:spPr bwMode="auto">
              <a:xfrm>
                <a:off x="1764" y="1421"/>
                <a:ext cx="1746" cy="12"/>
              </a:xfrm>
              <a:prstGeom prst="rect">
                <a:avLst/>
              </a:prstGeom>
              <a:solidFill>
                <a:schemeClr val="accent2"/>
              </a:solidFill>
              <a:ln w="9525">
                <a:solidFill>
                  <a:srgbClr val="000000"/>
                </a:solidFill>
                <a:miter lim="800000"/>
                <a:headEnd/>
                <a:tailEnd/>
              </a:ln>
            </p:spPr>
            <p:txBody>
              <a:bodyPr/>
              <a:lstStyle/>
              <a:p>
                <a:endParaRPr lang="en-US"/>
              </a:p>
            </p:txBody>
          </p:sp>
          <p:sp>
            <p:nvSpPr>
              <p:cNvPr id="109659" name="Rectangle 91"/>
              <p:cNvSpPr>
                <a:spLocks noChangeArrowheads="1"/>
              </p:cNvSpPr>
              <p:nvPr/>
            </p:nvSpPr>
            <p:spPr bwMode="auto">
              <a:xfrm>
                <a:off x="1764" y="1403"/>
                <a:ext cx="1542" cy="18"/>
              </a:xfrm>
              <a:prstGeom prst="rect">
                <a:avLst/>
              </a:prstGeom>
              <a:solidFill>
                <a:schemeClr val="accent2"/>
              </a:solidFill>
              <a:ln w="9525">
                <a:solidFill>
                  <a:srgbClr val="000000"/>
                </a:solidFill>
                <a:miter lim="800000"/>
                <a:headEnd/>
                <a:tailEnd/>
              </a:ln>
            </p:spPr>
            <p:txBody>
              <a:bodyPr/>
              <a:lstStyle/>
              <a:p>
                <a:endParaRPr lang="en-US"/>
              </a:p>
            </p:txBody>
          </p:sp>
          <p:sp>
            <p:nvSpPr>
              <p:cNvPr id="109660" name="Rectangle 92"/>
              <p:cNvSpPr>
                <a:spLocks noChangeArrowheads="1"/>
              </p:cNvSpPr>
              <p:nvPr/>
            </p:nvSpPr>
            <p:spPr bwMode="auto">
              <a:xfrm>
                <a:off x="1764" y="1391"/>
                <a:ext cx="1308" cy="12"/>
              </a:xfrm>
              <a:prstGeom prst="rect">
                <a:avLst/>
              </a:prstGeom>
              <a:solidFill>
                <a:schemeClr val="accent2"/>
              </a:solidFill>
              <a:ln w="9525">
                <a:solidFill>
                  <a:srgbClr val="000000"/>
                </a:solidFill>
                <a:miter lim="800000"/>
                <a:headEnd/>
                <a:tailEnd/>
              </a:ln>
            </p:spPr>
            <p:txBody>
              <a:bodyPr/>
              <a:lstStyle/>
              <a:p>
                <a:endParaRPr lang="en-US"/>
              </a:p>
            </p:txBody>
          </p:sp>
        </p:grpSp>
        <p:grpSp>
          <p:nvGrpSpPr>
            <p:cNvPr id="19" name="Group 93"/>
            <p:cNvGrpSpPr>
              <a:grpSpLocks/>
            </p:cNvGrpSpPr>
            <p:nvPr/>
          </p:nvGrpSpPr>
          <p:grpSpPr bwMode="auto">
            <a:xfrm>
              <a:off x="490" y="1392"/>
              <a:ext cx="1517" cy="61"/>
              <a:chOff x="1764" y="1295"/>
              <a:chExt cx="1770" cy="54"/>
            </a:xfrm>
          </p:grpSpPr>
          <p:sp>
            <p:nvSpPr>
              <p:cNvPr id="109662" name="Rectangle 94"/>
              <p:cNvSpPr>
                <a:spLocks noChangeArrowheads="1"/>
              </p:cNvSpPr>
              <p:nvPr/>
            </p:nvSpPr>
            <p:spPr bwMode="auto">
              <a:xfrm>
                <a:off x="1764" y="1337"/>
                <a:ext cx="1770" cy="12"/>
              </a:xfrm>
              <a:prstGeom prst="rect">
                <a:avLst/>
              </a:prstGeom>
              <a:solidFill>
                <a:srgbClr val="FF5050"/>
              </a:solidFill>
              <a:ln w="9525">
                <a:solidFill>
                  <a:srgbClr val="000000"/>
                </a:solidFill>
                <a:miter lim="800000"/>
                <a:headEnd/>
                <a:tailEnd/>
              </a:ln>
            </p:spPr>
            <p:txBody>
              <a:bodyPr/>
              <a:lstStyle/>
              <a:p>
                <a:endParaRPr lang="en-US"/>
              </a:p>
            </p:txBody>
          </p:sp>
          <p:sp>
            <p:nvSpPr>
              <p:cNvPr id="109663" name="Rectangle 95"/>
              <p:cNvSpPr>
                <a:spLocks noChangeArrowheads="1"/>
              </p:cNvSpPr>
              <p:nvPr/>
            </p:nvSpPr>
            <p:spPr bwMode="auto">
              <a:xfrm>
                <a:off x="1764" y="1325"/>
                <a:ext cx="1116" cy="12"/>
              </a:xfrm>
              <a:prstGeom prst="rect">
                <a:avLst/>
              </a:prstGeom>
              <a:solidFill>
                <a:srgbClr val="FF5050"/>
              </a:solidFill>
              <a:ln w="9525">
                <a:solidFill>
                  <a:srgbClr val="000000"/>
                </a:solidFill>
                <a:miter lim="800000"/>
                <a:headEnd/>
                <a:tailEnd/>
              </a:ln>
            </p:spPr>
            <p:txBody>
              <a:bodyPr/>
              <a:lstStyle/>
              <a:p>
                <a:endParaRPr lang="en-US"/>
              </a:p>
            </p:txBody>
          </p:sp>
          <p:sp>
            <p:nvSpPr>
              <p:cNvPr id="109664" name="Rectangle 96"/>
              <p:cNvSpPr>
                <a:spLocks noChangeArrowheads="1"/>
              </p:cNvSpPr>
              <p:nvPr/>
            </p:nvSpPr>
            <p:spPr bwMode="auto">
              <a:xfrm>
                <a:off x="1764" y="1307"/>
                <a:ext cx="1116" cy="18"/>
              </a:xfrm>
              <a:prstGeom prst="rect">
                <a:avLst/>
              </a:prstGeom>
              <a:solidFill>
                <a:srgbClr val="FF5050"/>
              </a:solidFill>
              <a:ln w="9525">
                <a:solidFill>
                  <a:srgbClr val="000000"/>
                </a:solidFill>
                <a:miter lim="800000"/>
                <a:headEnd/>
                <a:tailEnd/>
              </a:ln>
            </p:spPr>
            <p:txBody>
              <a:bodyPr/>
              <a:lstStyle/>
              <a:p>
                <a:endParaRPr lang="en-US"/>
              </a:p>
            </p:txBody>
          </p:sp>
          <p:sp>
            <p:nvSpPr>
              <p:cNvPr id="109665" name="Rectangle 97"/>
              <p:cNvSpPr>
                <a:spLocks noChangeArrowheads="1"/>
              </p:cNvSpPr>
              <p:nvPr/>
            </p:nvSpPr>
            <p:spPr bwMode="auto">
              <a:xfrm>
                <a:off x="1764" y="1295"/>
                <a:ext cx="1110" cy="12"/>
              </a:xfrm>
              <a:prstGeom prst="rect">
                <a:avLst/>
              </a:prstGeom>
              <a:solidFill>
                <a:srgbClr val="FF5050"/>
              </a:solidFill>
              <a:ln w="9525">
                <a:solidFill>
                  <a:srgbClr val="000000"/>
                </a:solidFill>
                <a:miter lim="800000"/>
                <a:headEnd/>
                <a:tailEnd/>
              </a:ln>
            </p:spPr>
            <p:txBody>
              <a:bodyPr/>
              <a:lstStyle/>
              <a:p>
                <a:endParaRPr lang="en-US"/>
              </a:p>
            </p:txBody>
          </p:sp>
        </p:grpSp>
        <p:grpSp>
          <p:nvGrpSpPr>
            <p:cNvPr id="20" name="Group 98"/>
            <p:cNvGrpSpPr>
              <a:grpSpLocks/>
            </p:cNvGrpSpPr>
            <p:nvPr/>
          </p:nvGrpSpPr>
          <p:grpSpPr bwMode="auto">
            <a:xfrm>
              <a:off x="490" y="1074"/>
              <a:ext cx="1671" cy="61"/>
              <a:chOff x="1764" y="1013"/>
              <a:chExt cx="1950" cy="54"/>
            </a:xfrm>
          </p:grpSpPr>
          <p:sp>
            <p:nvSpPr>
              <p:cNvPr id="109667" name="Rectangle 99"/>
              <p:cNvSpPr>
                <a:spLocks noChangeArrowheads="1"/>
              </p:cNvSpPr>
              <p:nvPr/>
            </p:nvSpPr>
            <p:spPr bwMode="auto">
              <a:xfrm>
                <a:off x="1764" y="1055"/>
                <a:ext cx="1416" cy="12"/>
              </a:xfrm>
              <a:prstGeom prst="rect">
                <a:avLst/>
              </a:prstGeom>
              <a:solidFill>
                <a:srgbClr val="FF5050"/>
              </a:solidFill>
              <a:ln w="9525">
                <a:solidFill>
                  <a:srgbClr val="000000"/>
                </a:solidFill>
                <a:miter lim="800000"/>
                <a:headEnd/>
                <a:tailEnd/>
              </a:ln>
            </p:spPr>
            <p:txBody>
              <a:bodyPr/>
              <a:lstStyle/>
              <a:p>
                <a:endParaRPr lang="en-US"/>
              </a:p>
            </p:txBody>
          </p:sp>
          <p:sp>
            <p:nvSpPr>
              <p:cNvPr id="109668" name="Rectangle 100"/>
              <p:cNvSpPr>
                <a:spLocks noChangeArrowheads="1"/>
              </p:cNvSpPr>
              <p:nvPr/>
            </p:nvSpPr>
            <p:spPr bwMode="auto">
              <a:xfrm>
                <a:off x="1764" y="1043"/>
                <a:ext cx="1494" cy="12"/>
              </a:xfrm>
              <a:prstGeom prst="rect">
                <a:avLst/>
              </a:prstGeom>
              <a:solidFill>
                <a:srgbClr val="FF5050"/>
              </a:solidFill>
              <a:ln w="9525">
                <a:solidFill>
                  <a:srgbClr val="000000"/>
                </a:solidFill>
                <a:miter lim="800000"/>
                <a:headEnd/>
                <a:tailEnd/>
              </a:ln>
            </p:spPr>
            <p:txBody>
              <a:bodyPr/>
              <a:lstStyle/>
              <a:p>
                <a:endParaRPr lang="en-US"/>
              </a:p>
            </p:txBody>
          </p:sp>
          <p:sp>
            <p:nvSpPr>
              <p:cNvPr id="109669" name="Rectangle 101"/>
              <p:cNvSpPr>
                <a:spLocks noChangeArrowheads="1"/>
              </p:cNvSpPr>
              <p:nvPr/>
            </p:nvSpPr>
            <p:spPr bwMode="auto">
              <a:xfrm>
                <a:off x="1764" y="1025"/>
                <a:ext cx="1950" cy="18"/>
              </a:xfrm>
              <a:prstGeom prst="rect">
                <a:avLst/>
              </a:prstGeom>
              <a:solidFill>
                <a:srgbClr val="FF5050"/>
              </a:solidFill>
              <a:ln w="9525">
                <a:solidFill>
                  <a:srgbClr val="000000"/>
                </a:solidFill>
                <a:miter lim="800000"/>
                <a:headEnd/>
                <a:tailEnd/>
              </a:ln>
            </p:spPr>
            <p:txBody>
              <a:bodyPr/>
              <a:lstStyle/>
              <a:p>
                <a:endParaRPr lang="en-US"/>
              </a:p>
            </p:txBody>
          </p:sp>
          <p:sp>
            <p:nvSpPr>
              <p:cNvPr id="109670" name="Rectangle 102"/>
              <p:cNvSpPr>
                <a:spLocks noChangeArrowheads="1"/>
              </p:cNvSpPr>
              <p:nvPr/>
            </p:nvSpPr>
            <p:spPr bwMode="auto">
              <a:xfrm>
                <a:off x="1764" y="1013"/>
                <a:ext cx="1848" cy="12"/>
              </a:xfrm>
              <a:prstGeom prst="rect">
                <a:avLst/>
              </a:prstGeom>
              <a:solidFill>
                <a:srgbClr val="FF5050"/>
              </a:solidFill>
              <a:ln w="9525">
                <a:solidFill>
                  <a:srgbClr val="000000"/>
                </a:solidFill>
                <a:miter lim="800000"/>
                <a:headEnd/>
                <a:tailEnd/>
              </a:ln>
            </p:spPr>
            <p:txBody>
              <a:bodyPr/>
              <a:lstStyle/>
              <a:p>
                <a:endParaRPr lang="en-US"/>
              </a:p>
            </p:txBody>
          </p:sp>
        </p:grpSp>
        <p:grpSp>
          <p:nvGrpSpPr>
            <p:cNvPr id="21" name="Group 103"/>
            <p:cNvGrpSpPr>
              <a:grpSpLocks/>
            </p:cNvGrpSpPr>
            <p:nvPr/>
          </p:nvGrpSpPr>
          <p:grpSpPr bwMode="auto">
            <a:xfrm>
              <a:off x="490" y="965"/>
              <a:ext cx="1712" cy="61"/>
              <a:chOff x="1764" y="917"/>
              <a:chExt cx="1998" cy="54"/>
            </a:xfrm>
          </p:grpSpPr>
          <p:sp>
            <p:nvSpPr>
              <p:cNvPr id="109672" name="Rectangle 104"/>
              <p:cNvSpPr>
                <a:spLocks noChangeArrowheads="1"/>
              </p:cNvSpPr>
              <p:nvPr/>
            </p:nvSpPr>
            <p:spPr bwMode="auto">
              <a:xfrm>
                <a:off x="1764" y="959"/>
                <a:ext cx="1698" cy="12"/>
              </a:xfrm>
              <a:prstGeom prst="rect">
                <a:avLst/>
              </a:prstGeom>
              <a:solidFill>
                <a:srgbClr val="808080"/>
              </a:solidFill>
              <a:ln w="9525">
                <a:solidFill>
                  <a:srgbClr val="000000"/>
                </a:solidFill>
                <a:miter lim="800000"/>
                <a:headEnd/>
                <a:tailEnd/>
              </a:ln>
            </p:spPr>
            <p:txBody>
              <a:bodyPr/>
              <a:lstStyle/>
              <a:p>
                <a:endParaRPr lang="en-US"/>
              </a:p>
            </p:txBody>
          </p:sp>
          <p:sp>
            <p:nvSpPr>
              <p:cNvPr id="109673" name="Rectangle 105"/>
              <p:cNvSpPr>
                <a:spLocks noChangeArrowheads="1"/>
              </p:cNvSpPr>
              <p:nvPr/>
            </p:nvSpPr>
            <p:spPr bwMode="auto">
              <a:xfrm>
                <a:off x="1764" y="947"/>
                <a:ext cx="1956" cy="12"/>
              </a:xfrm>
              <a:prstGeom prst="rect">
                <a:avLst/>
              </a:prstGeom>
              <a:solidFill>
                <a:srgbClr val="808080"/>
              </a:solidFill>
              <a:ln w="9525">
                <a:solidFill>
                  <a:srgbClr val="000000"/>
                </a:solidFill>
                <a:miter lim="800000"/>
                <a:headEnd/>
                <a:tailEnd/>
              </a:ln>
            </p:spPr>
            <p:txBody>
              <a:bodyPr/>
              <a:lstStyle/>
              <a:p>
                <a:endParaRPr lang="en-US"/>
              </a:p>
            </p:txBody>
          </p:sp>
          <p:sp>
            <p:nvSpPr>
              <p:cNvPr id="109674" name="Rectangle 106"/>
              <p:cNvSpPr>
                <a:spLocks noChangeArrowheads="1"/>
              </p:cNvSpPr>
              <p:nvPr/>
            </p:nvSpPr>
            <p:spPr bwMode="auto">
              <a:xfrm>
                <a:off x="1764" y="929"/>
                <a:ext cx="1914" cy="18"/>
              </a:xfrm>
              <a:prstGeom prst="rect">
                <a:avLst/>
              </a:prstGeom>
              <a:solidFill>
                <a:srgbClr val="808080"/>
              </a:solidFill>
              <a:ln w="9525">
                <a:solidFill>
                  <a:srgbClr val="000000"/>
                </a:solidFill>
                <a:miter lim="800000"/>
                <a:headEnd/>
                <a:tailEnd/>
              </a:ln>
            </p:spPr>
            <p:txBody>
              <a:bodyPr/>
              <a:lstStyle/>
              <a:p>
                <a:endParaRPr lang="en-US"/>
              </a:p>
            </p:txBody>
          </p:sp>
          <p:sp>
            <p:nvSpPr>
              <p:cNvPr id="109675" name="Rectangle 107"/>
              <p:cNvSpPr>
                <a:spLocks noChangeArrowheads="1"/>
              </p:cNvSpPr>
              <p:nvPr/>
            </p:nvSpPr>
            <p:spPr bwMode="auto">
              <a:xfrm>
                <a:off x="1764" y="917"/>
                <a:ext cx="1998" cy="12"/>
              </a:xfrm>
              <a:prstGeom prst="rect">
                <a:avLst/>
              </a:prstGeom>
              <a:solidFill>
                <a:srgbClr val="808080"/>
              </a:solidFill>
              <a:ln w="9525">
                <a:solidFill>
                  <a:srgbClr val="000000"/>
                </a:solidFill>
                <a:miter lim="800000"/>
                <a:headEnd/>
                <a:tailEnd/>
              </a:ln>
            </p:spPr>
            <p:txBody>
              <a:bodyPr/>
              <a:lstStyle/>
              <a:p>
                <a:endParaRPr lang="en-US"/>
              </a:p>
            </p:txBody>
          </p:sp>
        </p:grpSp>
        <p:grpSp>
          <p:nvGrpSpPr>
            <p:cNvPr id="22" name="Group 108"/>
            <p:cNvGrpSpPr>
              <a:grpSpLocks/>
            </p:cNvGrpSpPr>
            <p:nvPr/>
          </p:nvGrpSpPr>
          <p:grpSpPr bwMode="auto">
            <a:xfrm>
              <a:off x="490" y="3209"/>
              <a:ext cx="1111" cy="74"/>
              <a:chOff x="1764" y="2903"/>
              <a:chExt cx="1296" cy="66"/>
            </a:xfrm>
          </p:grpSpPr>
          <p:sp>
            <p:nvSpPr>
              <p:cNvPr id="109677" name="Rectangle 109"/>
              <p:cNvSpPr>
                <a:spLocks noChangeArrowheads="1"/>
              </p:cNvSpPr>
              <p:nvPr/>
            </p:nvSpPr>
            <p:spPr bwMode="auto">
              <a:xfrm>
                <a:off x="1764" y="2957"/>
                <a:ext cx="1272" cy="12"/>
              </a:xfrm>
              <a:prstGeom prst="rect">
                <a:avLst/>
              </a:prstGeom>
              <a:solidFill>
                <a:srgbClr val="FF5050"/>
              </a:solidFill>
              <a:ln w="9525">
                <a:solidFill>
                  <a:srgbClr val="000000"/>
                </a:solidFill>
                <a:miter lim="800000"/>
                <a:headEnd/>
                <a:tailEnd/>
              </a:ln>
            </p:spPr>
            <p:txBody>
              <a:bodyPr/>
              <a:lstStyle/>
              <a:p>
                <a:endParaRPr lang="en-US"/>
              </a:p>
            </p:txBody>
          </p:sp>
          <p:sp>
            <p:nvSpPr>
              <p:cNvPr id="109678" name="Rectangle 110"/>
              <p:cNvSpPr>
                <a:spLocks noChangeArrowheads="1"/>
              </p:cNvSpPr>
              <p:nvPr/>
            </p:nvSpPr>
            <p:spPr bwMode="auto">
              <a:xfrm>
                <a:off x="1764" y="2945"/>
                <a:ext cx="1278" cy="12"/>
              </a:xfrm>
              <a:prstGeom prst="rect">
                <a:avLst/>
              </a:prstGeom>
              <a:solidFill>
                <a:srgbClr val="FF5050"/>
              </a:solidFill>
              <a:ln w="9525">
                <a:solidFill>
                  <a:srgbClr val="000000"/>
                </a:solidFill>
                <a:miter lim="800000"/>
                <a:headEnd/>
                <a:tailEnd/>
              </a:ln>
            </p:spPr>
            <p:txBody>
              <a:bodyPr/>
              <a:lstStyle/>
              <a:p>
                <a:endParaRPr lang="en-US"/>
              </a:p>
            </p:txBody>
          </p:sp>
          <p:sp>
            <p:nvSpPr>
              <p:cNvPr id="109679" name="Rectangle 111"/>
              <p:cNvSpPr>
                <a:spLocks noChangeArrowheads="1"/>
              </p:cNvSpPr>
              <p:nvPr/>
            </p:nvSpPr>
            <p:spPr bwMode="auto">
              <a:xfrm>
                <a:off x="1764" y="2927"/>
                <a:ext cx="1296" cy="18"/>
              </a:xfrm>
              <a:prstGeom prst="rect">
                <a:avLst/>
              </a:prstGeom>
              <a:solidFill>
                <a:srgbClr val="FF5050"/>
              </a:solidFill>
              <a:ln w="9525">
                <a:solidFill>
                  <a:srgbClr val="000000"/>
                </a:solidFill>
                <a:miter lim="800000"/>
                <a:headEnd/>
                <a:tailEnd/>
              </a:ln>
            </p:spPr>
            <p:txBody>
              <a:bodyPr/>
              <a:lstStyle/>
              <a:p>
                <a:endParaRPr lang="en-US"/>
              </a:p>
            </p:txBody>
          </p:sp>
          <p:sp>
            <p:nvSpPr>
              <p:cNvPr id="109680" name="Rectangle 112"/>
              <p:cNvSpPr>
                <a:spLocks noChangeArrowheads="1"/>
              </p:cNvSpPr>
              <p:nvPr/>
            </p:nvSpPr>
            <p:spPr bwMode="auto">
              <a:xfrm>
                <a:off x="1764" y="2915"/>
                <a:ext cx="1248" cy="12"/>
              </a:xfrm>
              <a:prstGeom prst="rect">
                <a:avLst/>
              </a:prstGeom>
              <a:solidFill>
                <a:srgbClr val="FF5050"/>
              </a:solidFill>
              <a:ln w="9525">
                <a:solidFill>
                  <a:srgbClr val="000000"/>
                </a:solidFill>
                <a:miter lim="800000"/>
                <a:headEnd/>
                <a:tailEnd/>
              </a:ln>
            </p:spPr>
            <p:txBody>
              <a:bodyPr/>
              <a:lstStyle/>
              <a:p>
                <a:endParaRPr lang="en-US"/>
              </a:p>
            </p:txBody>
          </p:sp>
          <p:sp>
            <p:nvSpPr>
              <p:cNvPr id="109681" name="Rectangle 113"/>
              <p:cNvSpPr>
                <a:spLocks noChangeArrowheads="1"/>
              </p:cNvSpPr>
              <p:nvPr/>
            </p:nvSpPr>
            <p:spPr bwMode="auto">
              <a:xfrm>
                <a:off x="1764" y="2903"/>
                <a:ext cx="1206" cy="12"/>
              </a:xfrm>
              <a:prstGeom prst="rect">
                <a:avLst/>
              </a:prstGeom>
              <a:solidFill>
                <a:srgbClr val="FF5050"/>
              </a:solidFill>
              <a:ln w="9525">
                <a:solidFill>
                  <a:srgbClr val="000000"/>
                </a:solidFill>
                <a:miter lim="800000"/>
                <a:headEnd/>
                <a:tailEnd/>
              </a:ln>
            </p:spPr>
            <p:txBody>
              <a:bodyPr/>
              <a:lstStyle/>
              <a:p>
                <a:endParaRPr lang="en-US"/>
              </a:p>
            </p:txBody>
          </p:sp>
        </p:grpSp>
        <p:grpSp>
          <p:nvGrpSpPr>
            <p:cNvPr id="23" name="Group 114"/>
            <p:cNvGrpSpPr>
              <a:grpSpLocks/>
            </p:cNvGrpSpPr>
            <p:nvPr/>
          </p:nvGrpSpPr>
          <p:grpSpPr bwMode="auto">
            <a:xfrm>
              <a:off x="490" y="2456"/>
              <a:ext cx="1280" cy="75"/>
              <a:chOff x="1764" y="2237"/>
              <a:chExt cx="1494" cy="66"/>
            </a:xfrm>
          </p:grpSpPr>
          <p:sp>
            <p:nvSpPr>
              <p:cNvPr id="109683" name="Rectangle 115"/>
              <p:cNvSpPr>
                <a:spLocks noChangeArrowheads="1"/>
              </p:cNvSpPr>
              <p:nvPr/>
            </p:nvSpPr>
            <p:spPr bwMode="auto">
              <a:xfrm>
                <a:off x="1764" y="2291"/>
                <a:ext cx="1470" cy="12"/>
              </a:xfrm>
              <a:prstGeom prst="rect">
                <a:avLst/>
              </a:prstGeom>
              <a:solidFill>
                <a:srgbClr val="808080"/>
              </a:solidFill>
              <a:ln w="9525">
                <a:solidFill>
                  <a:srgbClr val="000000"/>
                </a:solidFill>
                <a:miter lim="800000"/>
                <a:headEnd/>
                <a:tailEnd/>
              </a:ln>
            </p:spPr>
            <p:txBody>
              <a:bodyPr/>
              <a:lstStyle/>
              <a:p>
                <a:endParaRPr lang="en-US"/>
              </a:p>
            </p:txBody>
          </p:sp>
          <p:sp>
            <p:nvSpPr>
              <p:cNvPr id="109684" name="Rectangle 116"/>
              <p:cNvSpPr>
                <a:spLocks noChangeArrowheads="1"/>
              </p:cNvSpPr>
              <p:nvPr/>
            </p:nvSpPr>
            <p:spPr bwMode="auto">
              <a:xfrm>
                <a:off x="1764" y="2279"/>
                <a:ext cx="1494" cy="12"/>
              </a:xfrm>
              <a:prstGeom prst="rect">
                <a:avLst/>
              </a:prstGeom>
              <a:solidFill>
                <a:srgbClr val="808080"/>
              </a:solidFill>
              <a:ln w="9525">
                <a:solidFill>
                  <a:srgbClr val="000000"/>
                </a:solidFill>
                <a:miter lim="800000"/>
                <a:headEnd/>
                <a:tailEnd/>
              </a:ln>
            </p:spPr>
            <p:txBody>
              <a:bodyPr/>
              <a:lstStyle/>
              <a:p>
                <a:endParaRPr lang="en-US"/>
              </a:p>
            </p:txBody>
          </p:sp>
          <p:sp>
            <p:nvSpPr>
              <p:cNvPr id="109685" name="Rectangle 117"/>
              <p:cNvSpPr>
                <a:spLocks noChangeArrowheads="1"/>
              </p:cNvSpPr>
              <p:nvPr/>
            </p:nvSpPr>
            <p:spPr bwMode="auto">
              <a:xfrm>
                <a:off x="1764" y="2261"/>
                <a:ext cx="1368" cy="18"/>
              </a:xfrm>
              <a:prstGeom prst="rect">
                <a:avLst/>
              </a:prstGeom>
              <a:solidFill>
                <a:srgbClr val="808080"/>
              </a:solidFill>
              <a:ln w="9525">
                <a:solidFill>
                  <a:srgbClr val="000000"/>
                </a:solidFill>
                <a:miter lim="800000"/>
                <a:headEnd/>
                <a:tailEnd/>
              </a:ln>
            </p:spPr>
            <p:txBody>
              <a:bodyPr/>
              <a:lstStyle/>
              <a:p>
                <a:endParaRPr lang="en-US"/>
              </a:p>
            </p:txBody>
          </p:sp>
          <p:sp>
            <p:nvSpPr>
              <p:cNvPr id="109686" name="Rectangle 118"/>
              <p:cNvSpPr>
                <a:spLocks noChangeArrowheads="1"/>
              </p:cNvSpPr>
              <p:nvPr/>
            </p:nvSpPr>
            <p:spPr bwMode="auto">
              <a:xfrm>
                <a:off x="1764" y="2249"/>
                <a:ext cx="1302" cy="12"/>
              </a:xfrm>
              <a:prstGeom prst="rect">
                <a:avLst/>
              </a:prstGeom>
              <a:solidFill>
                <a:srgbClr val="808080"/>
              </a:solidFill>
              <a:ln w="9525">
                <a:solidFill>
                  <a:srgbClr val="000000"/>
                </a:solidFill>
                <a:miter lim="800000"/>
                <a:headEnd/>
                <a:tailEnd/>
              </a:ln>
            </p:spPr>
            <p:txBody>
              <a:bodyPr/>
              <a:lstStyle/>
              <a:p>
                <a:endParaRPr lang="en-US"/>
              </a:p>
            </p:txBody>
          </p:sp>
          <p:sp>
            <p:nvSpPr>
              <p:cNvPr id="109687" name="Rectangle 119"/>
              <p:cNvSpPr>
                <a:spLocks noChangeArrowheads="1"/>
              </p:cNvSpPr>
              <p:nvPr/>
            </p:nvSpPr>
            <p:spPr bwMode="auto">
              <a:xfrm>
                <a:off x="1764" y="2237"/>
                <a:ext cx="1446" cy="12"/>
              </a:xfrm>
              <a:prstGeom prst="rect">
                <a:avLst/>
              </a:prstGeom>
              <a:solidFill>
                <a:srgbClr val="808080"/>
              </a:solidFill>
              <a:ln w="9525">
                <a:solidFill>
                  <a:srgbClr val="000000"/>
                </a:solidFill>
                <a:miter lim="800000"/>
                <a:headEnd/>
                <a:tailEnd/>
              </a:ln>
            </p:spPr>
            <p:txBody>
              <a:bodyPr/>
              <a:lstStyle/>
              <a:p>
                <a:endParaRPr lang="en-US"/>
              </a:p>
            </p:txBody>
          </p:sp>
        </p:grpSp>
        <p:grpSp>
          <p:nvGrpSpPr>
            <p:cNvPr id="24" name="Group 120"/>
            <p:cNvGrpSpPr>
              <a:grpSpLocks/>
            </p:cNvGrpSpPr>
            <p:nvPr/>
          </p:nvGrpSpPr>
          <p:grpSpPr bwMode="auto">
            <a:xfrm>
              <a:off x="490" y="1812"/>
              <a:ext cx="1358" cy="75"/>
              <a:chOff x="1764" y="1667"/>
              <a:chExt cx="1584" cy="66"/>
            </a:xfrm>
          </p:grpSpPr>
          <p:sp>
            <p:nvSpPr>
              <p:cNvPr id="109689" name="Rectangle 121"/>
              <p:cNvSpPr>
                <a:spLocks noChangeArrowheads="1"/>
              </p:cNvSpPr>
              <p:nvPr/>
            </p:nvSpPr>
            <p:spPr bwMode="auto">
              <a:xfrm>
                <a:off x="1764" y="1721"/>
                <a:ext cx="1062" cy="12"/>
              </a:xfrm>
              <a:prstGeom prst="rect">
                <a:avLst/>
              </a:prstGeom>
              <a:solidFill>
                <a:srgbClr val="FFCC00"/>
              </a:solidFill>
              <a:ln w="9525">
                <a:solidFill>
                  <a:srgbClr val="000000"/>
                </a:solidFill>
                <a:miter lim="800000"/>
                <a:headEnd/>
                <a:tailEnd/>
              </a:ln>
            </p:spPr>
            <p:txBody>
              <a:bodyPr/>
              <a:lstStyle/>
              <a:p>
                <a:endParaRPr lang="en-US"/>
              </a:p>
            </p:txBody>
          </p:sp>
          <p:sp>
            <p:nvSpPr>
              <p:cNvPr id="109690" name="Rectangle 122"/>
              <p:cNvSpPr>
                <a:spLocks noChangeArrowheads="1"/>
              </p:cNvSpPr>
              <p:nvPr/>
            </p:nvSpPr>
            <p:spPr bwMode="auto">
              <a:xfrm>
                <a:off x="1764" y="1709"/>
                <a:ext cx="1344" cy="12"/>
              </a:xfrm>
              <a:prstGeom prst="rect">
                <a:avLst/>
              </a:prstGeom>
              <a:solidFill>
                <a:srgbClr val="FFCC00"/>
              </a:solidFill>
              <a:ln w="9525">
                <a:solidFill>
                  <a:srgbClr val="000000"/>
                </a:solidFill>
                <a:miter lim="800000"/>
                <a:headEnd/>
                <a:tailEnd/>
              </a:ln>
            </p:spPr>
            <p:txBody>
              <a:bodyPr/>
              <a:lstStyle/>
              <a:p>
                <a:endParaRPr lang="en-US"/>
              </a:p>
            </p:txBody>
          </p:sp>
          <p:sp>
            <p:nvSpPr>
              <p:cNvPr id="109691" name="Rectangle 123"/>
              <p:cNvSpPr>
                <a:spLocks noChangeArrowheads="1"/>
              </p:cNvSpPr>
              <p:nvPr/>
            </p:nvSpPr>
            <p:spPr bwMode="auto">
              <a:xfrm>
                <a:off x="1764" y="1691"/>
                <a:ext cx="1200" cy="18"/>
              </a:xfrm>
              <a:prstGeom prst="rect">
                <a:avLst/>
              </a:prstGeom>
              <a:solidFill>
                <a:srgbClr val="FFCC00"/>
              </a:solidFill>
              <a:ln w="9525">
                <a:solidFill>
                  <a:srgbClr val="000000"/>
                </a:solidFill>
                <a:miter lim="800000"/>
                <a:headEnd/>
                <a:tailEnd/>
              </a:ln>
            </p:spPr>
            <p:txBody>
              <a:bodyPr/>
              <a:lstStyle/>
              <a:p>
                <a:endParaRPr lang="en-US"/>
              </a:p>
            </p:txBody>
          </p:sp>
          <p:sp>
            <p:nvSpPr>
              <p:cNvPr id="109692" name="Rectangle 124"/>
              <p:cNvSpPr>
                <a:spLocks noChangeArrowheads="1"/>
              </p:cNvSpPr>
              <p:nvPr/>
            </p:nvSpPr>
            <p:spPr bwMode="auto">
              <a:xfrm>
                <a:off x="1764" y="1679"/>
                <a:ext cx="966" cy="12"/>
              </a:xfrm>
              <a:prstGeom prst="rect">
                <a:avLst/>
              </a:prstGeom>
              <a:solidFill>
                <a:srgbClr val="FFCC00"/>
              </a:solidFill>
              <a:ln w="9525">
                <a:solidFill>
                  <a:srgbClr val="000000"/>
                </a:solidFill>
                <a:miter lim="800000"/>
                <a:headEnd/>
                <a:tailEnd/>
              </a:ln>
            </p:spPr>
            <p:txBody>
              <a:bodyPr/>
              <a:lstStyle/>
              <a:p>
                <a:endParaRPr lang="en-US"/>
              </a:p>
            </p:txBody>
          </p:sp>
          <p:sp>
            <p:nvSpPr>
              <p:cNvPr id="109693" name="Rectangle 125"/>
              <p:cNvSpPr>
                <a:spLocks noChangeArrowheads="1"/>
              </p:cNvSpPr>
              <p:nvPr/>
            </p:nvSpPr>
            <p:spPr bwMode="auto">
              <a:xfrm>
                <a:off x="1764" y="1667"/>
                <a:ext cx="1584" cy="12"/>
              </a:xfrm>
              <a:prstGeom prst="rect">
                <a:avLst/>
              </a:prstGeom>
              <a:solidFill>
                <a:srgbClr val="FFCC00"/>
              </a:solidFill>
              <a:ln w="9525">
                <a:solidFill>
                  <a:srgbClr val="000000"/>
                </a:solidFill>
                <a:miter lim="800000"/>
                <a:headEnd/>
                <a:tailEnd/>
              </a:ln>
            </p:spPr>
            <p:txBody>
              <a:bodyPr/>
              <a:lstStyle/>
              <a:p>
                <a:endParaRPr lang="en-US"/>
              </a:p>
            </p:txBody>
          </p:sp>
        </p:grpSp>
        <p:grpSp>
          <p:nvGrpSpPr>
            <p:cNvPr id="25" name="Group 126"/>
            <p:cNvGrpSpPr>
              <a:grpSpLocks/>
            </p:cNvGrpSpPr>
            <p:nvPr/>
          </p:nvGrpSpPr>
          <p:grpSpPr bwMode="auto">
            <a:xfrm>
              <a:off x="490" y="1270"/>
              <a:ext cx="1537" cy="75"/>
              <a:chOff x="1764" y="1187"/>
              <a:chExt cx="1794" cy="66"/>
            </a:xfrm>
          </p:grpSpPr>
          <p:sp>
            <p:nvSpPr>
              <p:cNvPr id="109695" name="Rectangle 127"/>
              <p:cNvSpPr>
                <a:spLocks noChangeArrowheads="1"/>
              </p:cNvSpPr>
              <p:nvPr/>
            </p:nvSpPr>
            <p:spPr bwMode="auto">
              <a:xfrm>
                <a:off x="1764" y="1241"/>
                <a:ext cx="1794" cy="12"/>
              </a:xfrm>
              <a:prstGeom prst="rect">
                <a:avLst/>
              </a:prstGeom>
              <a:solidFill>
                <a:srgbClr val="FF5050"/>
              </a:solidFill>
              <a:ln w="9525">
                <a:solidFill>
                  <a:srgbClr val="000000"/>
                </a:solidFill>
                <a:miter lim="800000"/>
                <a:headEnd/>
                <a:tailEnd/>
              </a:ln>
            </p:spPr>
            <p:txBody>
              <a:bodyPr/>
              <a:lstStyle/>
              <a:p>
                <a:endParaRPr lang="en-US"/>
              </a:p>
            </p:txBody>
          </p:sp>
          <p:sp>
            <p:nvSpPr>
              <p:cNvPr id="109696" name="Rectangle 128"/>
              <p:cNvSpPr>
                <a:spLocks noChangeArrowheads="1"/>
              </p:cNvSpPr>
              <p:nvPr/>
            </p:nvSpPr>
            <p:spPr bwMode="auto">
              <a:xfrm>
                <a:off x="1764" y="1229"/>
                <a:ext cx="1704" cy="12"/>
              </a:xfrm>
              <a:prstGeom prst="rect">
                <a:avLst/>
              </a:prstGeom>
              <a:solidFill>
                <a:srgbClr val="FF5050"/>
              </a:solidFill>
              <a:ln w="9525">
                <a:solidFill>
                  <a:srgbClr val="000000"/>
                </a:solidFill>
                <a:miter lim="800000"/>
                <a:headEnd/>
                <a:tailEnd/>
              </a:ln>
            </p:spPr>
            <p:txBody>
              <a:bodyPr/>
              <a:lstStyle/>
              <a:p>
                <a:endParaRPr lang="en-US"/>
              </a:p>
            </p:txBody>
          </p:sp>
          <p:sp>
            <p:nvSpPr>
              <p:cNvPr id="109697" name="Rectangle 129"/>
              <p:cNvSpPr>
                <a:spLocks noChangeArrowheads="1"/>
              </p:cNvSpPr>
              <p:nvPr/>
            </p:nvSpPr>
            <p:spPr bwMode="auto">
              <a:xfrm>
                <a:off x="1764" y="1211"/>
                <a:ext cx="1740" cy="18"/>
              </a:xfrm>
              <a:prstGeom prst="rect">
                <a:avLst/>
              </a:prstGeom>
              <a:solidFill>
                <a:srgbClr val="FF5050"/>
              </a:solidFill>
              <a:ln w="9525">
                <a:solidFill>
                  <a:srgbClr val="000000"/>
                </a:solidFill>
                <a:miter lim="800000"/>
                <a:headEnd/>
                <a:tailEnd/>
              </a:ln>
            </p:spPr>
            <p:txBody>
              <a:bodyPr/>
              <a:lstStyle/>
              <a:p>
                <a:endParaRPr lang="en-US"/>
              </a:p>
            </p:txBody>
          </p:sp>
          <p:sp>
            <p:nvSpPr>
              <p:cNvPr id="109698" name="Rectangle 130"/>
              <p:cNvSpPr>
                <a:spLocks noChangeArrowheads="1"/>
              </p:cNvSpPr>
              <p:nvPr/>
            </p:nvSpPr>
            <p:spPr bwMode="auto">
              <a:xfrm>
                <a:off x="1764" y="1199"/>
                <a:ext cx="1788" cy="12"/>
              </a:xfrm>
              <a:prstGeom prst="rect">
                <a:avLst/>
              </a:prstGeom>
              <a:solidFill>
                <a:srgbClr val="FF5050"/>
              </a:solidFill>
              <a:ln w="9525">
                <a:solidFill>
                  <a:srgbClr val="000000"/>
                </a:solidFill>
                <a:miter lim="800000"/>
                <a:headEnd/>
                <a:tailEnd/>
              </a:ln>
            </p:spPr>
            <p:txBody>
              <a:bodyPr/>
              <a:lstStyle/>
              <a:p>
                <a:endParaRPr lang="en-US"/>
              </a:p>
            </p:txBody>
          </p:sp>
          <p:sp>
            <p:nvSpPr>
              <p:cNvPr id="109699" name="Rectangle 131"/>
              <p:cNvSpPr>
                <a:spLocks noChangeArrowheads="1"/>
              </p:cNvSpPr>
              <p:nvPr/>
            </p:nvSpPr>
            <p:spPr bwMode="auto">
              <a:xfrm>
                <a:off x="1764" y="1187"/>
                <a:ext cx="1488" cy="12"/>
              </a:xfrm>
              <a:prstGeom prst="rect">
                <a:avLst/>
              </a:prstGeom>
              <a:solidFill>
                <a:srgbClr val="FF5050"/>
              </a:solidFill>
              <a:ln w="9525">
                <a:solidFill>
                  <a:srgbClr val="000000"/>
                </a:solidFill>
                <a:miter lim="800000"/>
                <a:headEnd/>
                <a:tailEnd/>
              </a:ln>
            </p:spPr>
            <p:txBody>
              <a:bodyPr/>
              <a:lstStyle/>
              <a:p>
                <a:endParaRPr lang="en-US"/>
              </a:p>
            </p:txBody>
          </p:sp>
        </p:grpSp>
        <p:grpSp>
          <p:nvGrpSpPr>
            <p:cNvPr id="26" name="Group 132"/>
            <p:cNvGrpSpPr>
              <a:grpSpLocks/>
            </p:cNvGrpSpPr>
            <p:nvPr/>
          </p:nvGrpSpPr>
          <p:grpSpPr bwMode="auto">
            <a:xfrm>
              <a:off x="490" y="1168"/>
              <a:ext cx="1594" cy="68"/>
              <a:chOff x="1764" y="1097"/>
              <a:chExt cx="1860" cy="60"/>
            </a:xfrm>
          </p:grpSpPr>
          <p:sp>
            <p:nvSpPr>
              <p:cNvPr id="109701" name="Rectangle 133"/>
              <p:cNvSpPr>
                <a:spLocks noChangeArrowheads="1"/>
              </p:cNvSpPr>
              <p:nvPr/>
            </p:nvSpPr>
            <p:spPr bwMode="auto">
              <a:xfrm>
                <a:off x="1764" y="1145"/>
                <a:ext cx="1170" cy="12"/>
              </a:xfrm>
              <a:prstGeom prst="rect">
                <a:avLst/>
              </a:prstGeom>
              <a:solidFill>
                <a:srgbClr val="6600CC"/>
              </a:solidFill>
              <a:ln w="9525">
                <a:solidFill>
                  <a:srgbClr val="000000"/>
                </a:solidFill>
                <a:miter lim="800000"/>
                <a:headEnd/>
                <a:tailEnd/>
              </a:ln>
            </p:spPr>
            <p:txBody>
              <a:bodyPr/>
              <a:lstStyle/>
              <a:p>
                <a:endParaRPr lang="en-US"/>
              </a:p>
            </p:txBody>
          </p:sp>
          <p:sp>
            <p:nvSpPr>
              <p:cNvPr id="109702" name="Rectangle 134"/>
              <p:cNvSpPr>
                <a:spLocks noChangeArrowheads="1"/>
              </p:cNvSpPr>
              <p:nvPr/>
            </p:nvSpPr>
            <p:spPr bwMode="auto">
              <a:xfrm>
                <a:off x="1764" y="1133"/>
                <a:ext cx="1098" cy="12"/>
              </a:xfrm>
              <a:prstGeom prst="rect">
                <a:avLst/>
              </a:prstGeom>
              <a:solidFill>
                <a:srgbClr val="6600CC"/>
              </a:solidFill>
              <a:ln w="9525">
                <a:solidFill>
                  <a:srgbClr val="000000"/>
                </a:solidFill>
                <a:miter lim="800000"/>
                <a:headEnd/>
                <a:tailEnd/>
              </a:ln>
            </p:spPr>
            <p:txBody>
              <a:bodyPr/>
              <a:lstStyle/>
              <a:p>
                <a:endParaRPr lang="en-US"/>
              </a:p>
            </p:txBody>
          </p:sp>
          <p:sp>
            <p:nvSpPr>
              <p:cNvPr id="109703" name="Rectangle 135"/>
              <p:cNvSpPr>
                <a:spLocks noChangeArrowheads="1"/>
              </p:cNvSpPr>
              <p:nvPr/>
            </p:nvSpPr>
            <p:spPr bwMode="auto">
              <a:xfrm>
                <a:off x="1764" y="1121"/>
                <a:ext cx="1824" cy="12"/>
              </a:xfrm>
              <a:prstGeom prst="rect">
                <a:avLst/>
              </a:prstGeom>
              <a:solidFill>
                <a:srgbClr val="6600CC"/>
              </a:solidFill>
              <a:ln w="9525">
                <a:solidFill>
                  <a:srgbClr val="000000"/>
                </a:solidFill>
                <a:miter lim="800000"/>
                <a:headEnd/>
                <a:tailEnd/>
              </a:ln>
            </p:spPr>
            <p:txBody>
              <a:bodyPr/>
              <a:lstStyle/>
              <a:p>
                <a:endParaRPr lang="en-US"/>
              </a:p>
            </p:txBody>
          </p:sp>
          <p:sp>
            <p:nvSpPr>
              <p:cNvPr id="109704" name="Rectangle 136"/>
              <p:cNvSpPr>
                <a:spLocks noChangeArrowheads="1"/>
              </p:cNvSpPr>
              <p:nvPr/>
            </p:nvSpPr>
            <p:spPr bwMode="auto">
              <a:xfrm>
                <a:off x="1764" y="1109"/>
                <a:ext cx="1578" cy="12"/>
              </a:xfrm>
              <a:prstGeom prst="rect">
                <a:avLst/>
              </a:prstGeom>
              <a:solidFill>
                <a:srgbClr val="6600CC"/>
              </a:solidFill>
              <a:ln w="9525">
                <a:solidFill>
                  <a:srgbClr val="000000"/>
                </a:solidFill>
                <a:miter lim="800000"/>
                <a:headEnd/>
                <a:tailEnd/>
              </a:ln>
            </p:spPr>
            <p:txBody>
              <a:bodyPr/>
              <a:lstStyle/>
              <a:p>
                <a:endParaRPr lang="en-US"/>
              </a:p>
            </p:txBody>
          </p:sp>
          <p:sp>
            <p:nvSpPr>
              <p:cNvPr id="109705" name="Rectangle 137"/>
              <p:cNvSpPr>
                <a:spLocks noChangeArrowheads="1"/>
              </p:cNvSpPr>
              <p:nvPr/>
            </p:nvSpPr>
            <p:spPr bwMode="auto">
              <a:xfrm>
                <a:off x="1764" y="1097"/>
                <a:ext cx="1860" cy="12"/>
              </a:xfrm>
              <a:prstGeom prst="rect">
                <a:avLst/>
              </a:prstGeom>
              <a:solidFill>
                <a:srgbClr val="6600CC"/>
              </a:solidFill>
              <a:ln w="9525">
                <a:solidFill>
                  <a:srgbClr val="000000"/>
                </a:solidFill>
                <a:miter lim="800000"/>
                <a:headEnd/>
                <a:tailEnd/>
              </a:ln>
            </p:spPr>
            <p:txBody>
              <a:bodyPr/>
              <a:lstStyle/>
              <a:p>
                <a:endParaRPr lang="en-US"/>
              </a:p>
            </p:txBody>
          </p:sp>
        </p:grpSp>
        <p:grpSp>
          <p:nvGrpSpPr>
            <p:cNvPr id="27" name="Group 138"/>
            <p:cNvGrpSpPr>
              <a:grpSpLocks/>
            </p:cNvGrpSpPr>
            <p:nvPr/>
          </p:nvGrpSpPr>
          <p:grpSpPr bwMode="auto">
            <a:xfrm>
              <a:off x="490" y="843"/>
              <a:ext cx="1769" cy="75"/>
              <a:chOff x="1764" y="809"/>
              <a:chExt cx="2064" cy="66"/>
            </a:xfrm>
          </p:grpSpPr>
          <p:sp>
            <p:nvSpPr>
              <p:cNvPr id="109707" name="Rectangle 139"/>
              <p:cNvSpPr>
                <a:spLocks noChangeArrowheads="1"/>
              </p:cNvSpPr>
              <p:nvPr/>
            </p:nvSpPr>
            <p:spPr bwMode="auto">
              <a:xfrm>
                <a:off x="1764" y="863"/>
                <a:ext cx="1824" cy="12"/>
              </a:xfrm>
              <a:prstGeom prst="rect">
                <a:avLst/>
              </a:prstGeom>
              <a:solidFill>
                <a:srgbClr val="6600CC"/>
              </a:solidFill>
              <a:ln w="9525">
                <a:solidFill>
                  <a:srgbClr val="000000"/>
                </a:solidFill>
                <a:miter lim="800000"/>
                <a:headEnd/>
                <a:tailEnd/>
              </a:ln>
            </p:spPr>
            <p:txBody>
              <a:bodyPr/>
              <a:lstStyle/>
              <a:p>
                <a:endParaRPr lang="en-US"/>
              </a:p>
            </p:txBody>
          </p:sp>
          <p:sp>
            <p:nvSpPr>
              <p:cNvPr id="109708" name="Rectangle 140"/>
              <p:cNvSpPr>
                <a:spLocks noChangeArrowheads="1"/>
              </p:cNvSpPr>
              <p:nvPr/>
            </p:nvSpPr>
            <p:spPr bwMode="auto">
              <a:xfrm>
                <a:off x="1764" y="851"/>
                <a:ext cx="1920" cy="12"/>
              </a:xfrm>
              <a:prstGeom prst="rect">
                <a:avLst/>
              </a:prstGeom>
              <a:solidFill>
                <a:srgbClr val="6600CC"/>
              </a:solidFill>
              <a:ln w="9525">
                <a:solidFill>
                  <a:srgbClr val="000000"/>
                </a:solidFill>
                <a:miter lim="800000"/>
                <a:headEnd/>
                <a:tailEnd/>
              </a:ln>
            </p:spPr>
            <p:txBody>
              <a:bodyPr/>
              <a:lstStyle/>
              <a:p>
                <a:endParaRPr lang="en-US"/>
              </a:p>
            </p:txBody>
          </p:sp>
          <p:sp>
            <p:nvSpPr>
              <p:cNvPr id="109709" name="Rectangle 141"/>
              <p:cNvSpPr>
                <a:spLocks noChangeArrowheads="1"/>
              </p:cNvSpPr>
              <p:nvPr/>
            </p:nvSpPr>
            <p:spPr bwMode="auto">
              <a:xfrm>
                <a:off x="1764" y="833"/>
                <a:ext cx="2040" cy="18"/>
              </a:xfrm>
              <a:prstGeom prst="rect">
                <a:avLst/>
              </a:prstGeom>
              <a:solidFill>
                <a:srgbClr val="6600CC"/>
              </a:solidFill>
              <a:ln w="9525">
                <a:solidFill>
                  <a:srgbClr val="000000"/>
                </a:solidFill>
                <a:miter lim="800000"/>
                <a:headEnd/>
                <a:tailEnd/>
              </a:ln>
            </p:spPr>
            <p:txBody>
              <a:bodyPr/>
              <a:lstStyle/>
              <a:p>
                <a:endParaRPr lang="en-US"/>
              </a:p>
            </p:txBody>
          </p:sp>
          <p:sp>
            <p:nvSpPr>
              <p:cNvPr id="109710" name="Rectangle 142"/>
              <p:cNvSpPr>
                <a:spLocks noChangeArrowheads="1"/>
              </p:cNvSpPr>
              <p:nvPr/>
            </p:nvSpPr>
            <p:spPr bwMode="auto">
              <a:xfrm>
                <a:off x="1764" y="821"/>
                <a:ext cx="1020" cy="12"/>
              </a:xfrm>
              <a:prstGeom prst="rect">
                <a:avLst/>
              </a:prstGeom>
              <a:solidFill>
                <a:srgbClr val="6600CC"/>
              </a:solidFill>
              <a:ln w="9525">
                <a:solidFill>
                  <a:srgbClr val="000000"/>
                </a:solidFill>
                <a:miter lim="800000"/>
                <a:headEnd/>
                <a:tailEnd/>
              </a:ln>
            </p:spPr>
            <p:txBody>
              <a:bodyPr/>
              <a:lstStyle/>
              <a:p>
                <a:endParaRPr lang="en-US"/>
              </a:p>
            </p:txBody>
          </p:sp>
          <p:sp>
            <p:nvSpPr>
              <p:cNvPr id="109711" name="Rectangle 143"/>
              <p:cNvSpPr>
                <a:spLocks noChangeArrowheads="1"/>
              </p:cNvSpPr>
              <p:nvPr/>
            </p:nvSpPr>
            <p:spPr bwMode="auto">
              <a:xfrm>
                <a:off x="1764" y="809"/>
                <a:ext cx="2064" cy="12"/>
              </a:xfrm>
              <a:prstGeom prst="rect">
                <a:avLst/>
              </a:prstGeom>
              <a:solidFill>
                <a:srgbClr val="6600CC"/>
              </a:solidFill>
              <a:ln w="9525">
                <a:solidFill>
                  <a:srgbClr val="000000"/>
                </a:solidFill>
                <a:miter lim="800000"/>
                <a:headEnd/>
                <a:tailEnd/>
              </a:ln>
            </p:spPr>
            <p:txBody>
              <a:bodyPr/>
              <a:lstStyle/>
              <a:p>
                <a:endParaRPr lang="en-US"/>
              </a:p>
            </p:txBody>
          </p:sp>
        </p:grpSp>
        <p:grpSp>
          <p:nvGrpSpPr>
            <p:cNvPr id="28" name="Group 144"/>
            <p:cNvGrpSpPr>
              <a:grpSpLocks/>
            </p:cNvGrpSpPr>
            <p:nvPr/>
          </p:nvGrpSpPr>
          <p:grpSpPr bwMode="auto">
            <a:xfrm>
              <a:off x="490" y="2117"/>
              <a:ext cx="1347" cy="88"/>
              <a:chOff x="1764" y="1937"/>
              <a:chExt cx="1572" cy="78"/>
            </a:xfrm>
          </p:grpSpPr>
          <p:sp>
            <p:nvSpPr>
              <p:cNvPr id="109713" name="Rectangle 145"/>
              <p:cNvSpPr>
                <a:spLocks noChangeArrowheads="1"/>
              </p:cNvSpPr>
              <p:nvPr/>
            </p:nvSpPr>
            <p:spPr bwMode="auto">
              <a:xfrm>
                <a:off x="1764" y="2003"/>
                <a:ext cx="1572" cy="12"/>
              </a:xfrm>
              <a:prstGeom prst="rect">
                <a:avLst/>
              </a:prstGeom>
              <a:solidFill>
                <a:schemeClr val="accent2"/>
              </a:solidFill>
              <a:ln w="9525">
                <a:solidFill>
                  <a:srgbClr val="000000"/>
                </a:solidFill>
                <a:miter lim="800000"/>
                <a:headEnd/>
                <a:tailEnd/>
              </a:ln>
            </p:spPr>
            <p:txBody>
              <a:bodyPr/>
              <a:lstStyle/>
              <a:p>
                <a:endParaRPr lang="en-US"/>
              </a:p>
            </p:txBody>
          </p:sp>
          <p:sp>
            <p:nvSpPr>
              <p:cNvPr id="109714" name="Rectangle 146"/>
              <p:cNvSpPr>
                <a:spLocks noChangeArrowheads="1"/>
              </p:cNvSpPr>
              <p:nvPr/>
            </p:nvSpPr>
            <p:spPr bwMode="auto">
              <a:xfrm>
                <a:off x="1764" y="1991"/>
                <a:ext cx="1398" cy="12"/>
              </a:xfrm>
              <a:prstGeom prst="rect">
                <a:avLst/>
              </a:prstGeom>
              <a:solidFill>
                <a:schemeClr val="accent2"/>
              </a:solidFill>
              <a:ln w="9525">
                <a:solidFill>
                  <a:srgbClr val="000000"/>
                </a:solidFill>
                <a:miter lim="800000"/>
                <a:headEnd/>
                <a:tailEnd/>
              </a:ln>
            </p:spPr>
            <p:txBody>
              <a:bodyPr/>
              <a:lstStyle/>
              <a:p>
                <a:endParaRPr lang="en-US"/>
              </a:p>
            </p:txBody>
          </p:sp>
          <p:sp>
            <p:nvSpPr>
              <p:cNvPr id="109715" name="Rectangle 147"/>
              <p:cNvSpPr>
                <a:spLocks noChangeArrowheads="1"/>
              </p:cNvSpPr>
              <p:nvPr/>
            </p:nvSpPr>
            <p:spPr bwMode="auto">
              <a:xfrm>
                <a:off x="1764" y="1973"/>
                <a:ext cx="1566" cy="18"/>
              </a:xfrm>
              <a:prstGeom prst="rect">
                <a:avLst/>
              </a:prstGeom>
              <a:solidFill>
                <a:schemeClr val="accent2"/>
              </a:solidFill>
              <a:ln w="9525">
                <a:solidFill>
                  <a:srgbClr val="000000"/>
                </a:solidFill>
                <a:miter lim="800000"/>
                <a:headEnd/>
                <a:tailEnd/>
              </a:ln>
            </p:spPr>
            <p:txBody>
              <a:bodyPr/>
              <a:lstStyle/>
              <a:p>
                <a:endParaRPr lang="en-US"/>
              </a:p>
            </p:txBody>
          </p:sp>
          <p:sp>
            <p:nvSpPr>
              <p:cNvPr id="109716" name="Rectangle 148"/>
              <p:cNvSpPr>
                <a:spLocks noChangeArrowheads="1"/>
              </p:cNvSpPr>
              <p:nvPr/>
            </p:nvSpPr>
            <p:spPr bwMode="auto">
              <a:xfrm>
                <a:off x="1764" y="1961"/>
                <a:ext cx="1476" cy="12"/>
              </a:xfrm>
              <a:prstGeom prst="rect">
                <a:avLst/>
              </a:prstGeom>
              <a:solidFill>
                <a:schemeClr val="accent2"/>
              </a:solidFill>
              <a:ln w="9525">
                <a:solidFill>
                  <a:srgbClr val="000000"/>
                </a:solidFill>
                <a:miter lim="800000"/>
                <a:headEnd/>
                <a:tailEnd/>
              </a:ln>
            </p:spPr>
            <p:txBody>
              <a:bodyPr/>
              <a:lstStyle/>
              <a:p>
                <a:endParaRPr lang="en-US"/>
              </a:p>
            </p:txBody>
          </p:sp>
          <p:sp>
            <p:nvSpPr>
              <p:cNvPr id="109717" name="Rectangle 149"/>
              <p:cNvSpPr>
                <a:spLocks noChangeArrowheads="1"/>
              </p:cNvSpPr>
              <p:nvPr/>
            </p:nvSpPr>
            <p:spPr bwMode="auto">
              <a:xfrm>
                <a:off x="1764" y="1949"/>
                <a:ext cx="1548" cy="12"/>
              </a:xfrm>
              <a:prstGeom prst="rect">
                <a:avLst/>
              </a:prstGeom>
              <a:solidFill>
                <a:schemeClr val="accent2"/>
              </a:solidFill>
              <a:ln w="9525">
                <a:solidFill>
                  <a:srgbClr val="000000"/>
                </a:solidFill>
                <a:miter lim="800000"/>
                <a:headEnd/>
                <a:tailEnd/>
              </a:ln>
            </p:spPr>
            <p:txBody>
              <a:bodyPr/>
              <a:lstStyle/>
              <a:p>
                <a:endParaRPr lang="en-US"/>
              </a:p>
            </p:txBody>
          </p:sp>
          <p:sp>
            <p:nvSpPr>
              <p:cNvPr id="109718" name="Rectangle 150"/>
              <p:cNvSpPr>
                <a:spLocks noChangeArrowheads="1"/>
              </p:cNvSpPr>
              <p:nvPr/>
            </p:nvSpPr>
            <p:spPr bwMode="auto">
              <a:xfrm>
                <a:off x="1764" y="1937"/>
                <a:ext cx="1530" cy="12"/>
              </a:xfrm>
              <a:prstGeom prst="rect">
                <a:avLst/>
              </a:prstGeom>
              <a:solidFill>
                <a:schemeClr val="accent2"/>
              </a:solidFill>
              <a:ln w="9525">
                <a:solidFill>
                  <a:srgbClr val="000000"/>
                </a:solidFill>
                <a:miter lim="800000"/>
                <a:headEnd/>
                <a:tailEnd/>
              </a:ln>
            </p:spPr>
            <p:txBody>
              <a:bodyPr/>
              <a:lstStyle/>
              <a:p>
                <a:endParaRPr lang="en-US"/>
              </a:p>
            </p:txBody>
          </p:sp>
        </p:grpSp>
        <p:grpSp>
          <p:nvGrpSpPr>
            <p:cNvPr id="29" name="Group 151"/>
            <p:cNvGrpSpPr>
              <a:grpSpLocks/>
            </p:cNvGrpSpPr>
            <p:nvPr/>
          </p:nvGrpSpPr>
          <p:grpSpPr bwMode="auto">
            <a:xfrm>
              <a:off x="490" y="2009"/>
              <a:ext cx="1347" cy="88"/>
              <a:chOff x="1764" y="1841"/>
              <a:chExt cx="1572" cy="78"/>
            </a:xfrm>
          </p:grpSpPr>
          <p:sp>
            <p:nvSpPr>
              <p:cNvPr id="109720" name="Rectangle 152"/>
              <p:cNvSpPr>
                <a:spLocks noChangeArrowheads="1"/>
              </p:cNvSpPr>
              <p:nvPr/>
            </p:nvSpPr>
            <p:spPr bwMode="auto">
              <a:xfrm>
                <a:off x="1764" y="1907"/>
                <a:ext cx="1260" cy="12"/>
              </a:xfrm>
              <a:prstGeom prst="rect">
                <a:avLst/>
              </a:prstGeom>
              <a:solidFill>
                <a:srgbClr val="808080"/>
              </a:solidFill>
              <a:ln w="9525">
                <a:solidFill>
                  <a:srgbClr val="000000"/>
                </a:solidFill>
                <a:miter lim="800000"/>
                <a:headEnd/>
                <a:tailEnd/>
              </a:ln>
            </p:spPr>
            <p:txBody>
              <a:bodyPr/>
              <a:lstStyle/>
              <a:p>
                <a:endParaRPr lang="en-US"/>
              </a:p>
            </p:txBody>
          </p:sp>
          <p:sp>
            <p:nvSpPr>
              <p:cNvPr id="109721" name="Rectangle 153"/>
              <p:cNvSpPr>
                <a:spLocks noChangeArrowheads="1"/>
              </p:cNvSpPr>
              <p:nvPr/>
            </p:nvSpPr>
            <p:spPr bwMode="auto">
              <a:xfrm>
                <a:off x="1764" y="1895"/>
                <a:ext cx="1338" cy="12"/>
              </a:xfrm>
              <a:prstGeom prst="rect">
                <a:avLst/>
              </a:prstGeom>
              <a:solidFill>
                <a:srgbClr val="808080"/>
              </a:solidFill>
              <a:ln w="9525">
                <a:solidFill>
                  <a:srgbClr val="000000"/>
                </a:solidFill>
                <a:miter lim="800000"/>
                <a:headEnd/>
                <a:tailEnd/>
              </a:ln>
            </p:spPr>
            <p:txBody>
              <a:bodyPr/>
              <a:lstStyle/>
              <a:p>
                <a:endParaRPr lang="en-US"/>
              </a:p>
            </p:txBody>
          </p:sp>
          <p:sp>
            <p:nvSpPr>
              <p:cNvPr id="109722" name="Rectangle 154"/>
              <p:cNvSpPr>
                <a:spLocks noChangeArrowheads="1"/>
              </p:cNvSpPr>
              <p:nvPr/>
            </p:nvSpPr>
            <p:spPr bwMode="auto">
              <a:xfrm>
                <a:off x="1764" y="1877"/>
                <a:ext cx="1572" cy="18"/>
              </a:xfrm>
              <a:prstGeom prst="rect">
                <a:avLst/>
              </a:prstGeom>
              <a:solidFill>
                <a:srgbClr val="808080"/>
              </a:solidFill>
              <a:ln w="9525">
                <a:solidFill>
                  <a:srgbClr val="000000"/>
                </a:solidFill>
                <a:miter lim="800000"/>
                <a:headEnd/>
                <a:tailEnd/>
              </a:ln>
            </p:spPr>
            <p:txBody>
              <a:bodyPr/>
              <a:lstStyle/>
              <a:p>
                <a:endParaRPr lang="en-US"/>
              </a:p>
            </p:txBody>
          </p:sp>
          <p:sp>
            <p:nvSpPr>
              <p:cNvPr id="109723" name="Rectangle 155"/>
              <p:cNvSpPr>
                <a:spLocks noChangeArrowheads="1"/>
              </p:cNvSpPr>
              <p:nvPr/>
            </p:nvSpPr>
            <p:spPr bwMode="auto">
              <a:xfrm>
                <a:off x="1764" y="1865"/>
                <a:ext cx="1350" cy="12"/>
              </a:xfrm>
              <a:prstGeom prst="rect">
                <a:avLst/>
              </a:prstGeom>
              <a:solidFill>
                <a:srgbClr val="808080"/>
              </a:solidFill>
              <a:ln w="9525">
                <a:solidFill>
                  <a:srgbClr val="000000"/>
                </a:solidFill>
                <a:miter lim="800000"/>
                <a:headEnd/>
                <a:tailEnd/>
              </a:ln>
            </p:spPr>
            <p:txBody>
              <a:bodyPr/>
              <a:lstStyle/>
              <a:p>
                <a:endParaRPr lang="en-US"/>
              </a:p>
            </p:txBody>
          </p:sp>
          <p:sp>
            <p:nvSpPr>
              <p:cNvPr id="109724" name="Rectangle 156"/>
              <p:cNvSpPr>
                <a:spLocks noChangeArrowheads="1"/>
              </p:cNvSpPr>
              <p:nvPr/>
            </p:nvSpPr>
            <p:spPr bwMode="auto">
              <a:xfrm>
                <a:off x="1764" y="1853"/>
                <a:ext cx="1548" cy="12"/>
              </a:xfrm>
              <a:prstGeom prst="rect">
                <a:avLst/>
              </a:prstGeom>
              <a:solidFill>
                <a:srgbClr val="808080"/>
              </a:solidFill>
              <a:ln w="9525">
                <a:solidFill>
                  <a:srgbClr val="000000"/>
                </a:solidFill>
                <a:miter lim="800000"/>
                <a:headEnd/>
                <a:tailEnd/>
              </a:ln>
            </p:spPr>
            <p:txBody>
              <a:bodyPr/>
              <a:lstStyle/>
              <a:p>
                <a:endParaRPr lang="en-US"/>
              </a:p>
            </p:txBody>
          </p:sp>
          <p:sp>
            <p:nvSpPr>
              <p:cNvPr id="109725" name="Rectangle 157"/>
              <p:cNvSpPr>
                <a:spLocks noChangeArrowheads="1"/>
              </p:cNvSpPr>
              <p:nvPr/>
            </p:nvSpPr>
            <p:spPr bwMode="auto">
              <a:xfrm>
                <a:off x="1764" y="1841"/>
                <a:ext cx="1338" cy="12"/>
              </a:xfrm>
              <a:prstGeom prst="rect">
                <a:avLst/>
              </a:prstGeom>
              <a:solidFill>
                <a:srgbClr val="808080"/>
              </a:solidFill>
              <a:ln w="9525">
                <a:solidFill>
                  <a:srgbClr val="000000"/>
                </a:solidFill>
                <a:miter lim="800000"/>
                <a:headEnd/>
                <a:tailEnd/>
              </a:ln>
            </p:spPr>
            <p:txBody>
              <a:bodyPr/>
              <a:lstStyle/>
              <a:p>
                <a:endParaRPr lang="en-US"/>
              </a:p>
            </p:txBody>
          </p:sp>
        </p:grpSp>
        <p:grpSp>
          <p:nvGrpSpPr>
            <p:cNvPr id="30" name="Group 158"/>
            <p:cNvGrpSpPr>
              <a:grpSpLocks/>
            </p:cNvGrpSpPr>
            <p:nvPr/>
          </p:nvGrpSpPr>
          <p:grpSpPr bwMode="auto">
            <a:xfrm>
              <a:off x="490" y="1690"/>
              <a:ext cx="1409" cy="88"/>
              <a:chOff x="1764" y="1559"/>
              <a:chExt cx="1644" cy="78"/>
            </a:xfrm>
          </p:grpSpPr>
          <p:sp>
            <p:nvSpPr>
              <p:cNvPr id="109727" name="Rectangle 159"/>
              <p:cNvSpPr>
                <a:spLocks noChangeArrowheads="1"/>
              </p:cNvSpPr>
              <p:nvPr/>
            </p:nvSpPr>
            <p:spPr bwMode="auto">
              <a:xfrm>
                <a:off x="1764" y="1625"/>
                <a:ext cx="1500" cy="12"/>
              </a:xfrm>
              <a:prstGeom prst="rect">
                <a:avLst/>
              </a:prstGeom>
              <a:solidFill>
                <a:srgbClr val="FF5050"/>
              </a:solidFill>
              <a:ln w="9525">
                <a:solidFill>
                  <a:srgbClr val="000000"/>
                </a:solidFill>
                <a:miter lim="800000"/>
                <a:headEnd/>
                <a:tailEnd/>
              </a:ln>
            </p:spPr>
            <p:txBody>
              <a:bodyPr/>
              <a:lstStyle/>
              <a:p>
                <a:endParaRPr lang="en-US"/>
              </a:p>
            </p:txBody>
          </p:sp>
          <p:sp>
            <p:nvSpPr>
              <p:cNvPr id="109728" name="Rectangle 160"/>
              <p:cNvSpPr>
                <a:spLocks noChangeArrowheads="1"/>
              </p:cNvSpPr>
              <p:nvPr/>
            </p:nvSpPr>
            <p:spPr bwMode="auto">
              <a:xfrm>
                <a:off x="1764" y="1613"/>
                <a:ext cx="1476" cy="12"/>
              </a:xfrm>
              <a:prstGeom prst="rect">
                <a:avLst/>
              </a:prstGeom>
              <a:solidFill>
                <a:srgbClr val="FF5050"/>
              </a:solidFill>
              <a:ln w="9525">
                <a:solidFill>
                  <a:srgbClr val="000000"/>
                </a:solidFill>
                <a:miter lim="800000"/>
                <a:headEnd/>
                <a:tailEnd/>
              </a:ln>
            </p:spPr>
            <p:txBody>
              <a:bodyPr/>
              <a:lstStyle/>
              <a:p>
                <a:endParaRPr lang="en-US"/>
              </a:p>
            </p:txBody>
          </p:sp>
          <p:sp>
            <p:nvSpPr>
              <p:cNvPr id="109729" name="Rectangle 161"/>
              <p:cNvSpPr>
                <a:spLocks noChangeArrowheads="1"/>
              </p:cNvSpPr>
              <p:nvPr/>
            </p:nvSpPr>
            <p:spPr bwMode="auto">
              <a:xfrm>
                <a:off x="1764" y="1595"/>
                <a:ext cx="1410" cy="18"/>
              </a:xfrm>
              <a:prstGeom prst="rect">
                <a:avLst/>
              </a:prstGeom>
              <a:solidFill>
                <a:srgbClr val="FF5050"/>
              </a:solidFill>
              <a:ln w="9525">
                <a:solidFill>
                  <a:srgbClr val="000000"/>
                </a:solidFill>
                <a:miter lim="800000"/>
                <a:headEnd/>
                <a:tailEnd/>
              </a:ln>
            </p:spPr>
            <p:txBody>
              <a:bodyPr/>
              <a:lstStyle/>
              <a:p>
                <a:endParaRPr lang="en-US"/>
              </a:p>
            </p:txBody>
          </p:sp>
          <p:sp>
            <p:nvSpPr>
              <p:cNvPr id="109730" name="Rectangle 162"/>
              <p:cNvSpPr>
                <a:spLocks noChangeArrowheads="1"/>
              </p:cNvSpPr>
              <p:nvPr/>
            </p:nvSpPr>
            <p:spPr bwMode="auto">
              <a:xfrm>
                <a:off x="1764" y="1583"/>
                <a:ext cx="1422" cy="12"/>
              </a:xfrm>
              <a:prstGeom prst="rect">
                <a:avLst/>
              </a:prstGeom>
              <a:solidFill>
                <a:srgbClr val="FF5050"/>
              </a:solidFill>
              <a:ln w="9525">
                <a:solidFill>
                  <a:srgbClr val="000000"/>
                </a:solidFill>
                <a:miter lim="800000"/>
                <a:headEnd/>
                <a:tailEnd/>
              </a:ln>
            </p:spPr>
            <p:txBody>
              <a:bodyPr/>
              <a:lstStyle/>
              <a:p>
                <a:endParaRPr lang="en-US"/>
              </a:p>
            </p:txBody>
          </p:sp>
          <p:sp>
            <p:nvSpPr>
              <p:cNvPr id="109731" name="Rectangle 163"/>
              <p:cNvSpPr>
                <a:spLocks noChangeArrowheads="1"/>
              </p:cNvSpPr>
              <p:nvPr/>
            </p:nvSpPr>
            <p:spPr bwMode="auto">
              <a:xfrm>
                <a:off x="1764" y="1571"/>
                <a:ext cx="1644" cy="12"/>
              </a:xfrm>
              <a:prstGeom prst="rect">
                <a:avLst/>
              </a:prstGeom>
              <a:solidFill>
                <a:srgbClr val="FF5050"/>
              </a:solidFill>
              <a:ln w="9525">
                <a:solidFill>
                  <a:srgbClr val="000000"/>
                </a:solidFill>
                <a:miter lim="800000"/>
                <a:headEnd/>
                <a:tailEnd/>
              </a:ln>
            </p:spPr>
            <p:txBody>
              <a:bodyPr/>
              <a:lstStyle/>
              <a:p>
                <a:endParaRPr lang="en-US"/>
              </a:p>
            </p:txBody>
          </p:sp>
          <p:sp>
            <p:nvSpPr>
              <p:cNvPr id="109732" name="Rectangle 164"/>
              <p:cNvSpPr>
                <a:spLocks noChangeArrowheads="1"/>
              </p:cNvSpPr>
              <p:nvPr/>
            </p:nvSpPr>
            <p:spPr bwMode="auto">
              <a:xfrm>
                <a:off x="1764" y="1559"/>
                <a:ext cx="1536" cy="12"/>
              </a:xfrm>
              <a:prstGeom prst="rect">
                <a:avLst/>
              </a:prstGeom>
              <a:solidFill>
                <a:srgbClr val="FF5050"/>
              </a:solidFill>
              <a:ln w="9525">
                <a:solidFill>
                  <a:srgbClr val="000000"/>
                </a:solidFill>
                <a:miter lim="800000"/>
                <a:headEnd/>
                <a:tailEnd/>
              </a:ln>
            </p:spPr>
            <p:txBody>
              <a:bodyPr/>
              <a:lstStyle/>
              <a:p>
                <a:endParaRPr lang="en-US"/>
              </a:p>
            </p:txBody>
          </p:sp>
        </p:grpSp>
        <p:grpSp>
          <p:nvGrpSpPr>
            <p:cNvPr id="31" name="Group 165"/>
            <p:cNvGrpSpPr>
              <a:grpSpLocks/>
            </p:cNvGrpSpPr>
            <p:nvPr/>
          </p:nvGrpSpPr>
          <p:grpSpPr bwMode="auto">
            <a:xfrm>
              <a:off x="475" y="816"/>
              <a:ext cx="2016" cy="2928"/>
              <a:chOff x="1746" y="785"/>
              <a:chExt cx="2353" cy="2592"/>
            </a:xfrm>
          </p:grpSpPr>
          <p:sp>
            <p:nvSpPr>
              <p:cNvPr id="109734" name="Rectangle 166"/>
              <p:cNvSpPr>
                <a:spLocks noChangeArrowheads="1"/>
              </p:cNvSpPr>
              <p:nvPr/>
            </p:nvSpPr>
            <p:spPr bwMode="auto">
              <a:xfrm>
                <a:off x="1764" y="785"/>
                <a:ext cx="2334" cy="2568"/>
              </a:xfrm>
              <a:prstGeom prst="rect">
                <a:avLst/>
              </a:prstGeom>
              <a:noFill/>
              <a:ln w="12700">
                <a:solidFill>
                  <a:schemeClr val="tx1"/>
                </a:solidFill>
                <a:miter lim="800000"/>
                <a:headEnd/>
                <a:tailEnd/>
              </a:ln>
            </p:spPr>
            <p:txBody>
              <a:bodyPr/>
              <a:lstStyle/>
              <a:p>
                <a:endParaRPr lang="en-US"/>
              </a:p>
            </p:txBody>
          </p:sp>
          <p:sp>
            <p:nvSpPr>
              <p:cNvPr id="109735" name="Line 167"/>
              <p:cNvSpPr>
                <a:spLocks noChangeShapeType="1"/>
              </p:cNvSpPr>
              <p:nvPr/>
            </p:nvSpPr>
            <p:spPr bwMode="auto">
              <a:xfrm>
                <a:off x="2544" y="785"/>
                <a:ext cx="1" cy="2568"/>
              </a:xfrm>
              <a:prstGeom prst="line">
                <a:avLst/>
              </a:prstGeom>
              <a:noFill/>
              <a:ln w="12700">
                <a:solidFill>
                  <a:schemeClr val="tx1"/>
                </a:solidFill>
                <a:round/>
                <a:headEnd/>
                <a:tailEnd/>
              </a:ln>
            </p:spPr>
            <p:txBody>
              <a:bodyPr/>
              <a:lstStyle/>
              <a:p>
                <a:endParaRPr lang="en-US"/>
              </a:p>
            </p:txBody>
          </p:sp>
          <p:sp>
            <p:nvSpPr>
              <p:cNvPr id="109736" name="Line 168"/>
              <p:cNvSpPr>
                <a:spLocks noChangeShapeType="1"/>
              </p:cNvSpPr>
              <p:nvPr/>
            </p:nvSpPr>
            <p:spPr bwMode="auto">
              <a:xfrm>
                <a:off x="3318" y="785"/>
                <a:ext cx="1" cy="2568"/>
              </a:xfrm>
              <a:prstGeom prst="line">
                <a:avLst/>
              </a:prstGeom>
              <a:noFill/>
              <a:ln w="12700">
                <a:solidFill>
                  <a:schemeClr val="tx1"/>
                </a:solidFill>
                <a:round/>
                <a:headEnd/>
                <a:tailEnd/>
              </a:ln>
            </p:spPr>
            <p:txBody>
              <a:bodyPr/>
              <a:lstStyle/>
              <a:p>
                <a:endParaRPr lang="en-US"/>
              </a:p>
            </p:txBody>
          </p:sp>
          <p:sp>
            <p:nvSpPr>
              <p:cNvPr id="109737" name="Line 169"/>
              <p:cNvSpPr>
                <a:spLocks noChangeShapeType="1"/>
              </p:cNvSpPr>
              <p:nvPr/>
            </p:nvSpPr>
            <p:spPr bwMode="auto">
              <a:xfrm flipV="1">
                <a:off x="1764" y="3353"/>
                <a:ext cx="1" cy="24"/>
              </a:xfrm>
              <a:prstGeom prst="line">
                <a:avLst/>
              </a:prstGeom>
              <a:noFill/>
              <a:ln w="12700">
                <a:solidFill>
                  <a:schemeClr val="tx1"/>
                </a:solidFill>
                <a:round/>
                <a:headEnd/>
                <a:tailEnd/>
              </a:ln>
            </p:spPr>
            <p:txBody>
              <a:bodyPr/>
              <a:lstStyle/>
              <a:p>
                <a:endParaRPr lang="en-US"/>
              </a:p>
            </p:txBody>
          </p:sp>
          <p:sp>
            <p:nvSpPr>
              <p:cNvPr id="109738" name="Line 170"/>
              <p:cNvSpPr>
                <a:spLocks noChangeShapeType="1"/>
              </p:cNvSpPr>
              <p:nvPr/>
            </p:nvSpPr>
            <p:spPr bwMode="auto">
              <a:xfrm flipV="1">
                <a:off x="2544" y="3353"/>
                <a:ext cx="1" cy="24"/>
              </a:xfrm>
              <a:prstGeom prst="line">
                <a:avLst/>
              </a:prstGeom>
              <a:noFill/>
              <a:ln w="12700">
                <a:solidFill>
                  <a:schemeClr val="tx1"/>
                </a:solidFill>
                <a:round/>
                <a:headEnd/>
                <a:tailEnd/>
              </a:ln>
            </p:spPr>
            <p:txBody>
              <a:bodyPr/>
              <a:lstStyle/>
              <a:p>
                <a:endParaRPr lang="en-US"/>
              </a:p>
            </p:txBody>
          </p:sp>
          <p:sp>
            <p:nvSpPr>
              <p:cNvPr id="109739" name="Line 171"/>
              <p:cNvSpPr>
                <a:spLocks noChangeShapeType="1"/>
              </p:cNvSpPr>
              <p:nvPr/>
            </p:nvSpPr>
            <p:spPr bwMode="auto">
              <a:xfrm flipV="1">
                <a:off x="3318" y="3353"/>
                <a:ext cx="1" cy="24"/>
              </a:xfrm>
              <a:prstGeom prst="line">
                <a:avLst/>
              </a:prstGeom>
              <a:noFill/>
              <a:ln w="12700">
                <a:solidFill>
                  <a:schemeClr val="tx1"/>
                </a:solidFill>
                <a:round/>
                <a:headEnd/>
                <a:tailEnd/>
              </a:ln>
            </p:spPr>
            <p:txBody>
              <a:bodyPr/>
              <a:lstStyle/>
              <a:p>
                <a:endParaRPr lang="en-US"/>
              </a:p>
            </p:txBody>
          </p:sp>
          <p:sp>
            <p:nvSpPr>
              <p:cNvPr id="109740" name="Line 172"/>
              <p:cNvSpPr>
                <a:spLocks noChangeShapeType="1"/>
              </p:cNvSpPr>
              <p:nvPr/>
            </p:nvSpPr>
            <p:spPr bwMode="auto">
              <a:xfrm flipV="1">
                <a:off x="4098" y="3353"/>
                <a:ext cx="1" cy="24"/>
              </a:xfrm>
              <a:prstGeom prst="line">
                <a:avLst/>
              </a:prstGeom>
              <a:noFill/>
              <a:ln w="12700">
                <a:solidFill>
                  <a:schemeClr val="tx1"/>
                </a:solidFill>
                <a:round/>
                <a:headEnd/>
                <a:tailEnd/>
              </a:ln>
            </p:spPr>
            <p:txBody>
              <a:bodyPr/>
              <a:lstStyle/>
              <a:p>
                <a:endParaRPr lang="en-US"/>
              </a:p>
            </p:txBody>
          </p:sp>
          <p:sp>
            <p:nvSpPr>
              <p:cNvPr id="109741" name="Line 173"/>
              <p:cNvSpPr>
                <a:spLocks noChangeShapeType="1"/>
              </p:cNvSpPr>
              <p:nvPr/>
            </p:nvSpPr>
            <p:spPr bwMode="auto">
              <a:xfrm>
                <a:off x="1746" y="3353"/>
                <a:ext cx="18" cy="1"/>
              </a:xfrm>
              <a:prstGeom prst="line">
                <a:avLst/>
              </a:prstGeom>
              <a:noFill/>
              <a:ln w="12700">
                <a:solidFill>
                  <a:schemeClr val="tx1"/>
                </a:solidFill>
                <a:round/>
                <a:headEnd/>
                <a:tailEnd/>
              </a:ln>
            </p:spPr>
            <p:txBody>
              <a:bodyPr/>
              <a:lstStyle/>
              <a:p>
                <a:endParaRPr lang="en-US"/>
              </a:p>
            </p:txBody>
          </p:sp>
          <p:sp>
            <p:nvSpPr>
              <p:cNvPr id="109742" name="Line 174"/>
              <p:cNvSpPr>
                <a:spLocks noChangeShapeType="1"/>
              </p:cNvSpPr>
              <p:nvPr/>
            </p:nvSpPr>
            <p:spPr bwMode="auto">
              <a:xfrm>
                <a:off x="1746" y="3257"/>
                <a:ext cx="18" cy="1"/>
              </a:xfrm>
              <a:prstGeom prst="line">
                <a:avLst/>
              </a:prstGeom>
              <a:noFill/>
              <a:ln w="12700">
                <a:solidFill>
                  <a:schemeClr val="tx1"/>
                </a:solidFill>
                <a:round/>
                <a:headEnd/>
                <a:tailEnd/>
              </a:ln>
            </p:spPr>
            <p:txBody>
              <a:bodyPr/>
              <a:lstStyle/>
              <a:p>
                <a:endParaRPr lang="en-US"/>
              </a:p>
            </p:txBody>
          </p:sp>
          <p:sp>
            <p:nvSpPr>
              <p:cNvPr id="109743" name="Line 175"/>
              <p:cNvSpPr>
                <a:spLocks noChangeShapeType="1"/>
              </p:cNvSpPr>
              <p:nvPr/>
            </p:nvSpPr>
            <p:spPr bwMode="auto">
              <a:xfrm>
                <a:off x="1746" y="3161"/>
                <a:ext cx="18" cy="1"/>
              </a:xfrm>
              <a:prstGeom prst="line">
                <a:avLst/>
              </a:prstGeom>
              <a:noFill/>
              <a:ln w="12700">
                <a:solidFill>
                  <a:schemeClr val="tx1"/>
                </a:solidFill>
                <a:round/>
                <a:headEnd/>
                <a:tailEnd/>
              </a:ln>
            </p:spPr>
            <p:txBody>
              <a:bodyPr/>
              <a:lstStyle/>
              <a:p>
                <a:endParaRPr lang="en-US"/>
              </a:p>
            </p:txBody>
          </p:sp>
          <p:sp>
            <p:nvSpPr>
              <p:cNvPr id="109744" name="Line 176"/>
              <p:cNvSpPr>
                <a:spLocks noChangeShapeType="1"/>
              </p:cNvSpPr>
              <p:nvPr/>
            </p:nvSpPr>
            <p:spPr bwMode="auto">
              <a:xfrm>
                <a:off x="1746" y="3065"/>
                <a:ext cx="18" cy="1"/>
              </a:xfrm>
              <a:prstGeom prst="line">
                <a:avLst/>
              </a:prstGeom>
              <a:noFill/>
              <a:ln w="12700">
                <a:solidFill>
                  <a:schemeClr val="tx1"/>
                </a:solidFill>
                <a:round/>
                <a:headEnd/>
                <a:tailEnd/>
              </a:ln>
            </p:spPr>
            <p:txBody>
              <a:bodyPr/>
              <a:lstStyle/>
              <a:p>
                <a:endParaRPr lang="en-US"/>
              </a:p>
            </p:txBody>
          </p:sp>
          <p:sp>
            <p:nvSpPr>
              <p:cNvPr id="109745" name="Line 177"/>
              <p:cNvSpPr>
                <a:spLocks noChangeShapeType="1"/>
              </p:cNvSpPr>
              <p:nvPr/>
            </p:nvSpPr>
            <p:spPr bwMode="auto">
              <a:xfrm>
                <a:off x="1746" y="2975"/>
                <a:ext cx="18" cy="1"/>
              </a:xfrm>
              <a:prstGeom prst="line">
                <a:avLst/>
              </a:prstGeom>
              <a:noFill/>
              <a:ln w="12700">
                <a:solidFill>
                  <a:schemeClr val="tx1"/>
                </a:solidFill>
                <a:round/>
                <a:headEnd/>
                <a:tailEnd/>
              </a:ln>
            </p:spPr>
            <p:txBody>
              <a:bodyPr/>
              <a:lstStyle/>
              <a:p>
                <a:endParaRPr lang="en-US"/>
              </a:p>
            </p:txBody>
          </p:sp>
          <p:sp>
            <p:nvSpPr>
              <p:cNvPr id="109746" name="Line 178"/>
              <p:cNvSpPr>
                <a:spLocks noChangeShapeType="1"/>
              </p:cNvSpPr>
              <p:nvPr/>
            </p:nvSpPr>
            <p:spPr bwMode="auto">
              <a:xfrm>
                <a:off x="1746" y="2879"/>
                <a:ext cx="18" cy="1"/>
              </a:xfrm>
              <a:prstGeom prst="line">
                <a:avLst/>
              </a:prstGeom>
              <a:noFill/>
              <a:ln w="12700">
                <a:solidFill>
                  <a:schemeClr val="tx1"/>
                </a:solidFill>
                <a:round/>
                <a:headEnd/>
                <a:tailEnd/>
              </a:ln>
            </p:spPr>
            <p:txBody>
              <a:bodyPr/>
              <a:lstStyle/>
              <a:p>
                <a:endParaRPr lang="en-US"/>
              </a:p>
            </p:txBody>
          </p:sp>
          <p:sp>
            <p:nvSpPr>
              <p:cNvPr id="109747" name="Line 179"/>
              <p:cNvSpPr>
                <a:spLocks noChangeShapeType="1"/>
              </p:cNvSpPr>
              <p:nvPr/>
            </p:nvSpPr>
            <p:spPr bwMode="auto">
              <a:xfrm>
                <a:off x="1746" y="2783"/>
                <a:ext cx="18" cy="1"/>
              </a:xfrm>
              <a:prstGeom prst="line">
                <a:avLst/>
              </a:prstGeom>
              <a:noFill/>
              <a:ln w="12700">
                <a:solidFill>
                  <a:schemeClr val="tx1"/>
                </a:solidFill>
                <a:round/>
                <a:headEnd/>
                <a:tailEnd/>
              </a:ln>
            </p:spPr>
            <p:txBody>
              <a:bodyPr/>
              <a:lstStyle/>
              <a:p>
                <a:endParaRPr lang="en-US"/>
              </a:p>
            </p:txBody>
          </p:sp>
          <p:sp>
            <p:nvSpPr>
              <p:cNvPr id="109748" name="Line 180"/>
              <p:cNvSpPr>
                <a:spLocks noChangeShapeType="1"/>
              </p:cNvSpPr>
              <p:nvPr/>
            </p:nvSpPr>
            <p:spPr bwMode="auto">
              <a:xfrm>
                <a:off x="1746" y="2687"/>
                <a:ext cx="18" cy="1"/>
              </a:xfrm>
              <a:prstGeom prst="line">
                <a:avLst/>
              </a:prstGeom>
              <a:noFill/>
              <a:ln w="12700">
                <a:solidFill>
                  <a:schemeClr val="tx1"/>
                </a:solidFill>
                <a:round/>
                <a:headEnd/>
                <a:tailEnd/>
              </a:ln>
            </p:spPr>
            <p:txBody>
              <a:bodyPr/>
              <a:lstStyle/>
              <a:p>
                <a:endParaRPr lang="en-US"/>
              </a:p>
            </p:txBody>
          </p:sp>
          <p:sp>
            <p:nvSpPr>
              <p:cNvPr id="109749" name="Line 181"/>
              <p:cNvSpPr>
                <a:spLocks noChangeShapeType="1"/>
              </p:cNvSpPr>
              <p:nvPr/>
            </p:nvSpPr>
            <p:spPr bwMode="auto">
              <a:xfrm>
                <a:off x="1746" y="2591"/>
                <a:ext cx="18" cy="1"/>
              </a:xfrm>
              <a:prstGeom prst="line">
                <a:avLst/>
              </a:prstGeom>
              <a:noFill/>
              <a:ln w="12700">
                <a:solidFill>
                  <a:schemeClr val="tx1"/>
                </a:solidFill>
                <a:round/>
                <a:headEnd/>
                <a:tailEnd/>
              </a:ln>
            </p:spPr>
            <p:txBody>
              <a:bodyPr/>
              <a:lstStyle/>
              <a:p>
                <a:endParaRPr lang="en-US"/>
              </a:p>
            </p:txBody>
          </p:sp>
          <p:sp>
            <p:nvSpPr>
              <p:cNvPr id="109750" name="Line 182"/>
              <p:cNvSpPr>
                <a:spLocks noChangeShapeType="1"/>
              </p:cNvSpPr>
              <p:nvPr/>
            </p:nvSpPr>
            <p:spPr bwMode="auto">
              <a:xfrm>
                <a:off x="1746" y="2495"/>
                <a:ext cx="18" cy="1"/>
              </a:xfrm>
              <a:prstGeom prst="line">
                <a:avLst/>
              </a:prstGeom>
              <a:noFill/>
              <a:ln w="12700">
                <a:solidFill>
                  <a:schemeClr val="tx1"/>
                </a:solidFill>
                <a:round/>
                <a:headEnd/>
                <a:tailEnd/>
              </a:ln>
            </p:spPr>
            <p:txBody>
              <a:bodyPr/>
              <a:lstStyle/>
              <a:p>
                <a:endParaRPr lang="en-US"/>
              </a:p>
            </p:txBody>
          </p:sp>
          <p:sp>
            <p:nvSpPr>
              <p:cNvPr id="109751" name="Line 183"/>
              <p:cNvSpPr>
                <a:spLocks noChangeShapeType="1"/>
              </p:cNvSpPr>
              <p:nvPr/>
            </p:nvSpPr>
            <p:spPr bwMode="auto">
              <a:xfrm>
                <a:off x="1746" y="2399"/>
                <a:ext cx="18" cy="1"/>
              </a:xfrm>
              <a:prstGeom prst="line">
                <a:avLst/>
              </a:prstGeom>
              <a:noFill/>
              <a:ln w="12700">
                <a:solidFill>
                  <a:schemeClr val="tx1"/>
                </a:solidFill>
                <a:round/>
                <a:headEnd/>
                <a:tailEnd/>
              </a:ln>
            </p:spPr>
            <p:txBody>
              <a:bodyPr/>
              <a:lstStyle/>
              <a:p>
                <a:endParaRPr lang="en-US"/>
              </a:p>
            </p:txBody>
          </p:sp>
          <p:sp>
            <p:nvSpPr>
              <p:cNvPr id="109752" name="Line 184"/>
              <p:cNvSpPr>
                <a:spLocks noChangeShapeType="1"/>
              </p:cNvSpPr>
              <p:nvPr/>
            </p:nvSpPr>
            <p:spPr bwMode="auto">
              <a:xfrm>
                <a:off x="1746" y="2309"/>
                <a:ext cx="18" cy="1"/>
              </a:xfrm>
              <a:prstGeom prst="line">
                <a:avLst/>
              </a:prstGeom>
              <a:noFill/>
              <a:ln w="12700">
                <a:solidFill>
                  <a:schemeClr val="tx1"/>
                </a:solidFill>
                <a:round/>
                <a:headEnd/>
                <a:tailEnd/>
              </a:ln>
            </p:spPr>
            <p:txBody>
              <a:bodyPr/>
              <a:lstStyle/>
              <a:p>
                <a:endParaRPr lang="en-US"/>
              </a:p>
            </p:txBody>
          </p:sp>
          <p:sp>
            <p:nvSpPr>
              <p:cNvPr id="109753" name="Line 185"/>
              <p:cNvSpPr>
                <a:spLocks noChangeShapeType="1"/>
              </p:cNvSpPr>
              <p:nvPr/>
            </p:nvSpPr>
            <p:spPr bwMode="auto">
              <a:xfrm>
                <a:off x="1746" y="2213"/>
                <a:ext cx="18" cy="1"/>
              </a:xfrm>
              <a:prstGeom prst="line">
                <a:avLst/>
              </a:prstGeom>
              <a:noFill/>
              <a:ln w="12700">
                <a:solidFill>
                  <a:schemeClr val="tx1"/>
                </a:solidFill>
                <a:round/>
                <a:headEnd/>
                <a:tailEnd/>
              </a:ln>
            </p:spPr>
            <p:txBody>
              <a:bodyPr/>
              <a:lstStyle/>
              <a:p>
                <a:endParaRPr lang="en-US"/>
              </a:p>
            </p:txBody>
          </p:sp>
          <p:sp>
            <p:nvSpPr>
              <p:cNvPr id="109754" name="Line 186"/>
              <p:cNvSpPr>
                <a:spLocks noChangeShapeType="1"/>
              </p:cNvSpPr>
              <p:nvPr/>
            </p:nvSpPr>
            <p:spPr bwMode="auto">
              <a:xfrm>
                <a:off x="1746" y="2117"/>
                <a:ext cx="18" cy="1"/>
              </a:xfrm>
              <a:prstGeom prst="line">
                <a:avLst/>
              </a:prstGeom>
              <a:noFill/>
              <a:ln w="12700">
                <a:solidFill>
                  <a:schemeClr val="tx1"/>
                </a:solidFill>
                <a:round/>
                <a:headEnd/>
                <a:tailEnd/>
              </a:ln>
            </p:spPr>
            <p:txBody>
              <a:bodyPr/>
              <a:lstStyle/>
              <a:p>
                <a:endParaRPr lang="en-US"/>
              </a:p>
            </p:txBody>
          </p:sp>
          <p:sp>
            <p:nvSpPr>
              <p:cNvPr id="109755" name="Line 187"/>
              <p:cNvSpPr>
                <a:spLocks noChangeShapeType="1"/>
              </p:cNvSpPr>
              <p:nvPr/>
            </p:nvSpPr>
            <p:spPr bwMode="auto">
              <a:xfrm>
                <a:off x="1746" y="2021"/>
                <a:ext cx="18" cy="1"/>
              </a:xfrm>
              <a:prstGeom prst="line">
                <a:avLst/>
              </a:prstGeom>
              <a:noFill/>
              <a:ln w="12700">
                <a:solidFill>
                  <a:schemeClr val="tx1"/>
                </a:solidFill>
                <a:round/>
                <a:headEnd/>
                <a:tailEnd/>
              </a:ln>
            </p:spPr>
            <p:txBody>
              <a:bodyPr/>
              <a:lstStyle/>
              <a:p>
                <a:endParaRPr lang="en-US"/>
              </a:p>
            </p:txBody>
          </p:sp>
          <p:sp>
            <p:nvSpPr>
              <p:cNvPr id="109756" name="Line 188"/>
              <p:cNvSpPr>
                <a:spLocks noChangeShapeType="1"/>
              </p:cNvSpPr>
              <p:nvPr/>
            </p:nvSpPr>
            <p:spPr bwMode="auto">
              <a:xfrm>
                <a:off x="1746" y="1925"/>
                <a:ext cx="18" cy="1"/>
              </a:xfrm>
              <a:prstGeom prst="line">
                <a:avLst/>
              </a:prstGeom>
              <a:noFill/>
              <a:ln w="12700">
                <a:solidFill>
                  <a:schemeClr val="tx1"/>
                </a:solidFill>
                <a:round/>
                <a:headEnd/>
                <a:tailEnd/>
              </a:ln>
            </p:spPr>
            <p:txBody>
              <a:bodyPr/>
              <a:lstStyle/>
              <a:p>
                <a:endParaRPr lang="en-US"/>
              </a:p>
            </p:txBody>
          </p:sp>
          <p:sp>
            <p:nvSpPr>
              <p:cNvPr id="109757" name="Line 189"/>
              <p:cNvSpPr>
                <a:spLocks noChangeShapeType="1"/>
              </p:cNvSpPr>
              <p:nvPr/>
            </p:nvSpPr>
            <p:spPr bwMode="auto">
              <a:xfrm>
                <a:off x="1746" y="1829"/>
                <a:ext cx="18" cy="1"/>
              </a:xfrm>
              <a:prstGeom prst="line">
                <a:avLst/>
              </a:prstGeom>
              <a:noFill/>
              <a:ln w="12700">
                <a:solidFill>
                  <a:schemeClr val="tx1"/>
                </a:solidFill>
                <a:round/>
                <a:headEnd/>
                <a:tailEnd/>
              </a:ln>
            </p:spPr>
            <p:txBody>
              <a:bodyPr/>
              <a:lstStyle/>
              <a:p>
                <a:endParaRPr lang="en-US"/>
              </a:p>
            </p:txBody>
          </p:sp>
          <p:sp>
            <p:nvSpPr>
              <p:cNvPr id="109758" name="Line 190"/>
              <p:cNvSpPr>
                <a:spLocks noChangeShapeType="1"/>
              </p:cNvSpPr>
              <p:nvPr/>
            </p:nvSpPr>
            <p:spPr bwMode="auto">
              <a:xfrm>
                <a:off x="1746" y="1739"/>
                <a:ext cx="18" cy="1"/>
              </a:xfrm>
              <a:prstGeom prst="line">
                <a:avLst/>
              </a:prstGeom>
              <a:noFill/>
              <a:ln w="12700">
                <a:solidFill>
                  <a:schemeClr val="tx1"/>
                </a:solidFill>
                <a:round/>
                <a:headEnd/>
                <a:tailEnd/>
              </a:ln>
            </p:spPr>
            <p:txBody>
              <a:bodyPr/>
              <a:lstStyle/>
              <a:p>
                <a:endParaRPr lang="en-US"/>
              </a:p>
            </p:txBody>
          </p:sp>
          <p:sp>
            <p:nvSpPr>
              <p:cNvPr id="109759" name="Line 191"/>
              <p:cNvSpPr>
                <a:spLocks noChangeShapeType="1"/>
              </p:cNvSpPr>
              <p:nvPr/>
            </p:nvSpPr>
            <p:spPr bwMode="auto">
              <a:xfrm>
                <a:off x="1746" y="1643"/>
                <a:ext cx="18" cy="1"/>
              </a:xfrm>
              <a:prstGeom prst="line">
                <a:avLst/>
              </a:prstGeom>
              <a:noFill/>
              <a:ln w="12700">
                <a:solidFill>
                  <a:schemeClr val="tx1"/>
                </a:solidFill>
                <a:round/>
                <a:headEnd/>
                <a:tailEnd/>
              </a:ln>
            </p:spPr>
            <p:txBody>
              <a:bodyPr/>
              <a:lstStyle/>
              <a:p>
                <a:endParaRPr lang="en-US"/>
              </a:p>
            </p:txBody>
          </p:sp>
          <p:sp>
            <p:nvSpPr>
              <p:cNvPr id="109760" name="Line 192"/>
              <p:cNvSpPr>
                <a:spLocks noChangeShapeType="1"/>
              </p:cNvSpPr>
              <p:nvPr/>
            </p:nvSpPr>
            <p:spPr bwMode="auto">
              <a:xfrm>
                <a:off x="1746" y="1547"/>
                <a:ext cx="18" cy="1"/>
              </a:xfrm>
              <a:prstGeom prst="line">
                <a:avLst/>
              </a:prstGeom>
              <a:noFill/>
              <a:ln w="12700">
                <a:solidFill>
                  <a:schemeClr val="tx1"/>
                </a:solidFill>
                <a:round/>
                <a:headEnd/>
                <a:tailEnd/>
              </a:ln>
            </p:spPr>
            <p:txBody>
              <a:bodyPr/>
              <a:lstStyle/>
              <a:p>
                <a:endParaRPr lang="en-US"/>
              </a:p>
            </p:txBody>
          </p:sp>
          <p:sp>
            <p:nvSpPr>
              <p:cNvPr id="109761" name="Line 193"/>
              <p:cNvSpPr>
                <a:spLocks noChangeShapeType="1"/>
              </p:cNvSpPr>
              <p:nvPr/>
            </p:nvSpPr>
            <p:spPr bwMode="auto">
              <a:xfrm>
                <a:off x="1746" y="1451"/>
                <a:ext cx="18" cy="1"/>
              </a:xfrm>
              <a:prstGeom prst="line">
                <a:avLst/>
              </a:prstGeom>
              <a:noFill/>
              <a:ln w="12700">
                <a:solidFill>
                  <a:schemeClr val="tx1"/>
                </a:solidFill>
                <a:round/>
                <a:headEnd/>
                <a:tailEnd/>
              </a:ln>
            </p:spPr>
            <p:txBody>
              <a:bodyPr/>
              <a:lstStyle/>
              <a:p>
                <a:endParaRPr lang="en-US"/>
              </a:p>
            </p:txBody>
          </p:sp>
          <p:sp>
            <p:nvSpPr>
              <p:cNvPr id="109762" name="Line 194"/>
              <p:cNvSpPr>
                <a:spLocks noChangeShapeType="1"/>
              </p:cNvSpPr>
              <p:nvPr/>
            </p:nvSpPr>
            <p:spPr bwMode="auto">
              <a:xfrm>
                <a:off x="1746" y="1355"/>
                <a:ext cx="18" cy="1"/>
              </a:xfrm>
              <a:prstGeom prst="line">
                <a:avLst/>
              </a:prstGeom>
              <a:noFill/>
              <a:ln w="12700">
                <a:solidFill>
                  <a:schemeClr val="tx1"/>
                </a:solidFill>
                <a:round/>
                <a:headEnd/>
                <a:tailEnd/>
              </a:ln>
            </p:spPr>
            <p:txBody>
              <a:bodyPr/>
              <a:lstStyle/>
              <a:p>
                <a:endParaRPr lang="en-US"/>
              </a:p>
            </p:txBody>
          </p:sp>
          <p:sp>
            <p:nvSpPr>
              <p:cNvPr id="109763" name="Line 195"/>
              <p:cNvSpPr>
                <a:spLocks noChangeShapeType="1"/>
              </p:cNvSpPr>
              <p:nvPr/>
            </p:nvSpPr>
            <p:spPr bwMode="auto">
              <a:xfrm>
                <a:off x="1746" y="1259"/>
                <a:ext cx="18" cy="1"/>
              </a:xfrm>
              <a:prstGeom prst="line">
                <a:avLst/>
              </a:prstGeom>
              <a:noFill/>
              <a:ln w="12700">
                <a:solidFill>
                  <a:schemeClr val="tx1"/>
                </a:solidFill>
                <a:round/>
                <a:headEnd/>
                <a:tailEnd/>
              </a:ln>
            </p:spPr>
            <p:txBody>
              <a:bodyPr/>
              <a:lstStyle/>
              <a:p>
                <a:endParaRPr lang="en-US"/>
              </a:p>
            </p:txBody>
          </p:sp>
          <p:sp>
            <p:nvSpPr>
              <p:cNvPr id="109764" name="Line 196"/>
              <p:cNvSpPr>
                <a:spLocks noChangeShapeType="1"/>
              </p:cNvSpPr>
              <p:nvPr/>
            </p:nvSpPr>
            <p:spPr bwMode="auto">
              <a:xfrm>
                <a:off x="1746" y="1163"/>
                <a:ext cx="18" cy="1"/>
              </a:xfrm>
              <a:prstGeom prst="line">
                <a:avLst/>
              </a:prstGeom>
              <a:noFill/>
              <a:ln w="12700">
                <a:solidFill>
                  <a:schemeClr val="tx1"/>
                </a:solidFill>
                <a:round/>
                <a:headEnd/>
                <a:tailEnd/>
              </a:ln>
            </p:spPr>
            <p:txBody>
              <a:bodyPr/>
              <a:lstStyle/>
              <a:p>
                <a:endParaRPr lang="en-US"/>
              </a:p>
            </p:txBody>
          </p:sp>
          <p:sp>
            <p:nvSpPr>
              <p:cNvPr id="109765" name="Line 197"/>
              <p:cNvSpPr>
                <a:spLocks noChangeShapeType="1"/>
              </p:cNvSpPr>
              <p:nvPr/>
            </p:nvSpPr>
            <p:spPr bwMode="auto">
              <a:xfrm>
                <a:off x="1746" y="1073"/>
                <a:ext cx="18" cy="1"/>
              </a:xfrm>
              <a:prstGeom prst="line">
                <a:avLst/>
              </a:prstGeom>
              <a:noFill/>
              <a:ln w="12700">
                <a:solidFill>
                  <a:schemeClr val="tx1"/>
                </a:solidFill>
                <a:round/>
                <a:headEnd/>
                <a:tailEnd/>
              </a:ln>
            </p:spPr>
            <p:txBody>
              <a:bodyPr/>
              <a:lstStyle/>
              <a:p>
                <a:endParaRPr lang="en-US"/>
              </a:p>
            </p:txBody>
          </p:sp>
          <p:sp>
            <p:nvSpPr>
              <p:cNvPr id="109766" name="Line 198"/>
              <p:cNvSpPr>
                <a:spLocks noChangeShapeType="1"/>
              </p:cNvSpPr>
              <p:nvPr/>
            </p:nvSpPr>
            <p:spPr bwMode="auto">
              <a:xfrm>
                <a:off x="1746" y="977"/>
                <a:ext cx="18" cy="1"/>
              </a:xfrm>
              <a:prstGeom prst="line">
                <a:avLst/>
              </a:prstGeom>
              <a:noFill/>
              <a:ln w="12700">
                <a:solidFill>
                  <a:schemeClr val="tx1"/>
                </a:solidFill>
                <a:round/>
                <a:headEnd/>
                <a:tailEnd/>
              </a:ln>
            </p:spPr>
            <p:txBody>
              <a:bodyPr/>
              <a:lstStyle/>
              <a:p>
                <a:endParaRPr lang="en-US"/>
              </a:p>
            </p:txBody>
          </p:sp>
          <p:sp>
            <p:nvSpPr>
              <p:cNvPr id="109767" name="Line 199"/>
              <p:cNvSpPr>
                <a:spLocks noChangeShapeType="1"/>
              </p:cNvSpPr>
              <p:nvPr/>
            </p:nvSpPr>
            <p:spPr bwMode="auto">
              <a:xfrm>
                <a:off x="1746" y="881"/>
                <a:ext cx="18" cy="1"/>
              </a:xfrm>
              <a:prstGeom prst="line">
                <a:avLst/>
              </a:prstGeom>
              <a:noFill/>
              <a:ln w="12700">
                <a:solidFill>
                  <a:schemeClr val="tx1"/>
                </a:solidFill>
                <a:round/>
                <a:headEnd/>
                <a:tailEnd/>
              </a:ln>
            </p:spPr>
            <p:txBody>
              <a:bodyPr/>
              <a:lstStyle/>
              <a:p>
                <a:endParaRPr lang="en-US"/>
              </a:p>
            </p:txBody>
          </p:sp>
          <p:sp>
            <p:nvSpPr>
              <p:cNvPr id="109768" name="Line 200"/>
              <p:cNvSpPr>
                <a:spLocks noChangeShapeType="1"/>
              </p:cNvSpPr>
              <p:nvPr/>
            </p:nvSpPr>
            <p:spPr bwMode="auto">
              <a:xfrm>
                <a:off x="1746" y="785"/>
                <a:ext cx="18" cy="1"/>
              </a:xfrm>
              <a:prstGeom prst="line">
                <a:avLst/>
              </a:prstGeom>
              <a:noFill/>
              <a:ln w="12700">
                <a:solidFill>
                  <a:schemeClr val="tx1"/>
                </a:solidFill>
                <a:round/>
                <a:headEnd/>
                <a:tailEnd/>
              </a:ln>
            </p:spPr>
            <p:txBody>
              <a:bodyPr/>
              <a:lstStyle/>
              <a:p>
                <a:endParaRPr lang="en-US"/>
              </a:p>
            </p:txBody>
          </p:sp>
        </p:grpSp>
        <p:sp>
          <p:nvSpPr>
            <p:cNvPr id="109769" name="Rectangle 201"/>
            <p:cNvSpPr>
              <a:spLocks noChangeArrowheads="1"/>
            </p:cNvSpPr>
            <p:nvPr/>
          </p:nvSpPr>
          <p:spPr bwMode="auto">
            <a:xfrm>
              <a:off x="230" y="3608"/>
              <a:ext cx="202" cy="115"/>
            </a:xfrm>
            <a:prstGeom prst="rect">
              <a:avLst/>
            </a:prstGeom>
            <a:noFill/>
            <a:ln w="9525">
              <a:noFill/>
              <a:miter lim="800000"/>
              <a:headEnd/>
              <a:tailEnd/>
            </a:ln>
          </p:spPr>
          <p:txBody>
            <a:bodyPr wrap="none" lIns="0" tIns="0" rIns="0" bIns="0">
              <a:spAutoFit/>
            </a:bodyPr>
            <a:lstStyle/>
            <a:p>
              <a:r>
                <a:rPr lang="en-US" sz="1200">
                  <a:solidFill>
                    <a:srgbClr val="000000"/>
                  </a:solidFill>
                </a:rPr>
                <a:t>NAR</a:t>
              </a:r>
              <a:endParaRPr lang="en-US" sz="1200"/>
            </a:p>
          </p:txBody>
        </p:sp>
        <p:sp>
          <p:nvSpPr>
            <p:cNvPr id="109770" name="Rectangle 202"/>
            <p:cNvSpPr>
              <a:spLocks noChangeArrowheads="1"/>
            </p:cNvSpPr>
            <p:nvPr/>
          </p:nvSpPr>
          <p:spPr bwMode="auto">
            <a:xfrm>
              <a:off x="235" y="3501"/>
              <a:ext cx="197" cy="115"/>
            </a:xfrm>
            <a:prstGeom prst="rect">
              <a:avLst/>
            </a:prstGeom>
            <a:noFill/>
            <a:ln w="9525">
              <a:noFill/>
              <a:miter lim="800000"/>
              <a:headEnd/>
              <a:tailEnd/>
            </a:ln>
          </p:spPr>
          <p:txBody>
            <a:bodyPr wrap="none" lIns="0" tIns="0" rIns="0" bIns="0">
              <a:spAutoFit/>
            </a:bodyPr>
            <a:lstStyle/>
            <a:p>
              <a:r>
                <a:rPr lang="en-US" sz="1200">
                  <a:solidFill>
                    <a:srgbClr val="000000"/>
                  </a:solidFill>
                </a:rPr>
                <a:t>KAC</a:t>
              </a:r>
              <a:endParaRPr lang="en-US" sz="1200"/>
            </a:p>
          </p:txBody>
        </p:sp>
        <p:sp>
          <p:nvSpPr>
            <p:cNvPr id="109771" name="Rectangle 203"/>
            <p:cNvSpPr>
              <a:spLocks noChangeArrowheads="1"/>
            </p:cNvSpPr>
            <p:nvPr/>
          </p:nvSpPr>
          <p:spPr bwMode="auto">
            <a:xfrm>
              <a:off x="245" y="3394"/>
              <a:ext cx="187" cy="115"/>
            </a:xfrm>
            <a:prstGeom prst="rect">
              <a:avLst/>
            </a:prstGeom>
            <a:noFill/>
            <a:ln w="9525">
              <a:noFill/>
              <a:miter lim="800000"/>
              <a:headEnd/>
              <a:tailEnd/>
            </a:ln>
          </p:spPr>
          <p:txBody>
            <a:bodyPr wrap="none" lIns="0" tIns="0" rIns="0" bIns="0">
              <a:spAutoFit/>
            </a:bodyPr>
            <a:lstStyle/>
            <a:p>
              <a:r>
                <a:rPr lang="en-US" sz="1200">
                  <a:solidFill>
                    <a:srgbClr val="000000"/>
                  </a:solidFill>
                </a:rPr>
                <a:t>JOB</a:t>
              </a:r>
              <a:endParaRPr lang="en-US" sz="1200"/>
            </a:p>
          </p:txBody>
        </p:sp>
        <p:sp>
          <p:nvSpPr>
            <p:cNvPr id="109772" name="Rectangle 204"/>
            <p:cNvSpPr>
              <a:spLocks noChangeArrowheads="1"/>
            </p:cNvSpPr>
            <p:nvPr/>
          </p:nvSpPr>
          <p:spPr bwMode="auto">
            <a:xfrm>
              <a:off x="229" y="3286"/>
              <a:ext cx="203" cy="115"/>
            </a:xfrm>
            <a:prstGeom prst="rect">
              <a:avLst/>
            </a:prstGeom>
            <a:noFill/>
            <a:ln w="9525">
              <a:noFill/>
              <a:miter lim="800000"/>
              <a:headEnd/>
              <a:tailEnd/>
            </a:ln>
          </p:spPr>
          <p:txBody>
            <a:bodyPr wrap="none" lIns="0" tIns="0" rIns="0" bIns="0">
              <a:spAutoFit/>
            </a:bodyPr>
            <a:lstStyle/>
            <a:p>
              <a:r>
                <a:rPr lang="en-US" sz="1200">
                  <a:solidFill>
                    <a:srgbClr val="000000"/>
                  </a:solidFill>
                </a:rPr>
                <a:t>SOS</a:t>
              </a:r>
              <a:endParaRPr lang="en-US" sz="1200"/>
            </a:p>
          </p:txBody>
        </p:sp>
        <p:sp>
          <p:nvSpPr>
            <p:cNvPr id="109773" name="Rectangle 205"/>
            <p:cNvSpPr>
              <a:spLocks noChangeArrowheads="1"/>
            </p:cNvSpPr>
            <p:nvPr/>
          </p:nvSpPr>
          <p:spPr bwMode="auto">
            <a:xfrm>
              <a:off x="251" y="3179"/>
              <a:ext cx="181" cy="115"/>
            </a:xfrm>
            <a:prstGeom prst="rect">
              <a:avLst/>
            </a:prstGeom>
            <a:noFill/>
            <a:ln w="9525">
              <a:noFill/>
              <a:miter lim="800000"/>
              <a:headEnd/>
              <a:tailEnd/>
            </a:ln>
          </p:spPr>
          <p:txBody>
            <a:bodyPr wrap="none" lIns="0" tIns="0" rIns="0" bIns="0">
              <a:spAutoFit/>
            </a:bodyPr>
            <a:lstStyle/>
            <a:p>
              <a:r>
                <a:rPr lang="en-US" sz="1200">
                  <a:solidFill>
                    <a:srgbClr val="000000"/>
                  </a:solidFill>
                </a:rPr>
                <a:t>JAC</a:t>
              </a:r>
              <a:endParaRPr lang="en-US" sz="1200"/>
            </a:p>
          </p:txBody>
        </p:sp>
        <p:sp>
          <p:nvSpPr>
            <p:cNvPr id="109774" name="Rectangle 206"/>
            <p:cNvSpPr>
              <a:spLocks noChangeArrowheads="1"/>
            </p:cNvSpPr>
            <p:nvPr/>
          </p:nvSpPr>
          <p:spPr bwMode="auto">
            <a:xfrm>
              <a:off x="218" y="3072"/>
              <a:ext cx="214" cy="115"/>
            </a:xfrm>
            <a:prstGeom prst="rect">
              <a:avLst/>
            </a:prstGeom>
            <a:noFill/>
            <a:ln w="9525">
              <a:noFill/>
              <a:miter lim="800000"/>
              <a:headEnd/>
              <a:tailEnd/>
            </a:ln>
          </p:spPr>
          <p:txBody>
            <a:bodyPr wrap="none" lIns="0" tIns="0" rIns="0" bIns="0">
              <a:spAutoFit/>
            </a:bodyPr>
            <a:lstStyle/>
            <a:p>
              <a:r>
                <a:rPr lang="en-US" sz="1200">
                  <a:solidFill>
                    <a:srgbClr val="000000"/>
                  </a:solidFill>
                </a:rPr>
                <a:t>GTM</a:t>
              </a:r>
              <a:endParaRPr lang="en-US" sz="1200"/>
            </a:p>
          </p:txBody>
        </p:sp>
        <p:sp>
          <p:nvSpPr>
            <p:cNvPr id="109775" name="Rectangle 207"/>
            <p:cNvSpPr>
              <a:spLocks noChangeArrowheads="1"/>
            </p:cNvSpPr>
            <p:nvPr/>
          </p:nvSpPr>
          <p:spPr bwMode="auto">
            <a:xfrm>
              <a:off x="235" y="2964"/>
              <a:ext cx="197" cy="115"/>
            </a:xfrm>
            <a:prstGeom prst="rect">
              <a:avLst/>
            </a:prstGeom>
            <a:noFill/>
            <a:ln w="9525">
              <a:noFill/>
              <a:miter lim="800000"/>
              <a:headEnd/>
              <a:tailEnd/>
            </a:ln>
          </p:spPr>
          <p:txBody>
            <a:bodyPr wrap="none" lIns="0" tIns="0" rIns="0" bIns="0">
              <a:spAutoFit/>
            </a:bodyPr>
            <a:lstStyle/>
            <a:p>
              <a:r>
                <a:rPr lang="en-US" sz="1200">
                  <a:solidFill>
                    <a:srgbClr val="000000"/>
                  </a:solidFill>
                </a:rPr>
                <a:t>RKB</a:t>
              </a:r>
              <a:endParaRPr lang="en-US" sz="1200"/>
            </a:p>
          </p:txBody>
        </p:sp>
        <p:sp>
          <p:nvSpPr>
            <p:cNvPr id="109776" name="Rectangle 208"/>
            <p:cNvSpPr>
              <a:spLocks noChangeArrowheads="1"/>
            </p:cNvSpPr>
            <p:nvPr/>
          </p:nvSpPr>
          <p:spPr bwMode="auto">
            <a:xfrm>
              <a:off x="225" y="2857"/>
              <a:ext cx="207" cy="115"/>
            </a:xfrm>
            <a:prstGeom prst="rect">
              <a:avLst/>
            </a:prstGeom>
            <a:noFill/>
            <a:ln w="9525">
              <a:noFill/>
              <a:miter lim="800000"/>
              <a:headEnd/>
              <a:tailEnd/>
            </a:ln>
          </p:spPr>
          <p:txBody>
            <a:bodyPr wrap="none" lIns="0" tIns="0" rIns="0" bIns="0">
              <a:spAutoFit/>
            </a:bodyPr>
            <a:lstStyle/>
            <a:p>
              <a:r>
                <a:rPr lang="en-US" sz="1200">
                  <a:solidFill>
                    <a:srgbClr val="000000"/>
                  </a:solidFill>
                </a:rPr>
                <a:t>HUD</a:t>
              </a:r>
              <a:endParaRPr lang="en-US" sz="1200"/>
            </a:p>
          </p:txBody>
        </p:sp>
        <p:sp>
          <p:nvSpPr>
            <p:cNvPr id="109777" name="Rectangle 209"/>
            <p:cNvSpPr>
              <a:spLocks noChangeArrowheads="1"/>
            </p:cNvSpPr>
            <p:nvPr/>
          </p:nvSpPr>
          <p:spPr bwMode="auto">
            <a:xfrm>
              <a:off x="219" y="2749"/>
              <a:ext cx="213" cy="115"/>
            </a:xfrm>
            <a:prstGeom prst="rect">
              <a:avLst/>
            </a:prstGeom>
            <a:noFill/>
            <a:ln w="9525">
              <a:noFill/>
              <a:miter lim="800000"/>
              <a:headEnd/>
              <a:tailEnd/>
            </a:ln>
          </p:spPr>
          <p:txBody>
            <a:bodyPr wrap="none" lIns="0" tIns="0" rIns="0" bIns="0">
              <a:spAutoFit/>
            </a:bodyPr>
            <a:lstStyle/>
            <a:p>
              <a:r>
                <a:rPr lang="en-US" sz="1200">
                  <a:solidFill>
                    <a:srgbClr val="000000"/>
                  </a:solidFill>
                </a:rPr>
                <a:t>NOC</a:t>
              </a:r>
              <a:endParaRPr lang="en-US" sz="1200"/>
            </a:p>
          </p:txBody>
        </p:sp>
        <p:sp>
          <p:nvSpPr>
            <p:cNvPr id="109778" name="Rectangle 210"/>
            <p:cNvSpPr>
              <a:spLocks noChangeArrowheads="1"/>
            </p:cNvSpPr>
            <p:nvPr/>
          </p:nvSpPr>
          <p:spPr bwMode="auto">
            <a:xfrm>
              <a:off x="235" y="2642"/>
              <a:ext cx="197" cy="115"/>
            </a:xfrm>
            <a:prstGeom prst="rect">
              <a:avLst/>
            </a:prstGeom>
            <a:noFill/>
            <a:ln w="9525">
              <a:noFill/>
              <a:miter lim="800000"/>
              <a:headEnd/>
              <a:tailEnd/>
            </a:ln>
          </p:spPr>
          <p:txBody>
            <a:bodyPr wrap="none" lIns="0" tIns="0" rIns="0" bIns="0">
              <a:spAutoFit/>
            </a:bodyPr>
            <a:lstStyle/>
            <a:p>
              <a:r>
                <a:rPr lang="en-US" sz="1200">
                  <a:solidFill>
                    <a:srgbClr val="000000"/>
                  </a:solidFill>
                </a:rPr>
                <a:t>PDB</a:t>
              </a:r>
              <a:endParaRPr lang="en-US" sz="1200"/>
            </a:p>
          </p:txBody>
        </p:sp>
        <p:sp>
          <p:nvSpPr>
            <p:cNvPr id="109779" name="Rectangle 211"/>
            <p:cNvSpPr>
              <a:spLocks noChangeArrowheads="1"/>
            </p:cNvSpPr>
            <p:nvPr/>
          </p:nvSpPr>
          <p:spPr bwMode="auto">
            <a:xfrm>
              <a:off x="224" y="2535"/>
              <a:ext cx="208" cy="115"/>
            </a:xfrm>
            <a:prstGeom prst="rect">
              <a:avLst/>
            </a:prstGeom>
            <a:noFill/>
            <a:ln w="9525">
              <a:noFill/>
              <a:miter lim="800000"/>
              <a:headEnd/>
              <a:tailEnd/>
            </a:ln>
          </p:spPr>
          <p:txBody>
            <a:bodyPr wrap="none" lIns="0" tIns="0" rIns="0" bIns="0">
              <a:spAutoFit/>
            </a:bodyPr>
            <a:lstStyle/>
            <a:p>
              <a:r>
                <a:rPr lang="en-US" sz="1200">
                  <a:solidFill>
                    <a:srgbClr val="000000"/>
                  </a:solidFill>
                </a:rPr>
                <a:t>GRB</a:t>
              </a:r>
              <a:endParaRPr lang="en-US" sz="1200"/>
            </a:p>
          </p:txBody>
        </p:sp>
        <p:sp>
          <p:nvSpPr>
            <p:cNvPr id="109780" name="Rectangle 212"/>
            <p:cNvSpPr>
              <a:spLocks noChangeArrowheads="1"/>
            </p:cNvSpPr>
            <p:nvPr/>
          </p:nvSpPr>
          <p:spPr bwMode="auto">
            <a:xfrm>
              <a:off x="219" y="2427"/>
              <a:ext cx="213" cy="115"/>
            </a:xfrm>
            <a:prstGeom prst="rect">
              <a:avLst/>
            </a:prstGeom>
            <a:noFill/>
            <a:ln w="9525">
              <a:noFill/>
              <a:miter lim="800000"/>
              <a:headEnd/>
              <a:tailEnd/>
            </a:ln>
          </p:spPr>
          <p:txBody>
            <a:bodyPr wrap="none" lIns="0" tIns="0" rIns="0" bIns="0">
              <a:spAutoFit/>
            </a:bodyPr>
            <a:lstStyle/>
            <a:p>
              <a:r>
                <a:rPr lang="en-US" sz="1200">
                  <a:solidFill>
                    <a:srgbClr val="000000"/>
                  </a:solidFill>
                </a:rPr>
                <a:t>GND</a:t>
              </a:r>
              <a:endParaRPr lang="en-US" sz="1200"/>
            </a:p>
          </p:txBody>
        </p:sp>
        <p:sp>
          <p:nvSpPr>
            <p:cNvPr id="109781" name="Rectangle 213"/>
            <p:cNvSpPr>
              <a:spLocks noChangeArrowheads="1"/>
            </p:cNvSpPr>
            <p:nvPr/>
          </p:nvSpPr>
          <p:spPr bwMode="auto">
            <a:xfrm>
              <a:off x="245" y="2320"/>
              <a:ext cx="187" cy="115"/>
            </a:xfrm>
            <a:prstGeom prst="rect">
              <a:avLst/>
            </a:prstGeom>
            <a:noFill/>
            <a:ln w="9525">
              <a:noFill/>
              <a:miter lim="800000"/>
              <a:headEnd/>
              <a:tailEnd/>
            </a:ln>
          </p:spPr>
          <p:txBody>
            <a:bodyPr wrap="none" lIns="0" tIns="0" rIns="0" bIns="0">
              <a:spAutoFit/>
            </a:bodyPr>
            <a:lstStyle/>
            <a:p>
              <a:r>
                <a:rPr lang="en-US" sz="1200">
                  <a:solidFill>
                    <a:srgbClr val="000000"/>
                  </a:solidFill>
                </a:rPr>
                <a:t>SFB</a:t>
              </a:r>
              <a:endParaRPr lang="en-US" sz="1200"/>
            </a:p>
          </p:txBody>
        </p:sp>
        <p:sp>
          <p:nvSpPr>
            <p:cNvPr id="109782" name="Rectangle 214"/>
            <p:cNvSpPr>
              <a:spLocks noChangeArrowheads="1"/>
            </p:cNvSpPr>
            <p:nvPr/>
          </p:nvSpPr>
          <p:spPr bwMode="auto">
            <a:xfrm>
              <a:off x="245" y="2212"/>
              <a:ext cx="187" cy="115"/>
            </a:xfrm>
            <a:prstGeom prst="rect">
              <a:avLst/>
            </a:prstGeom>
            <a:noFill/>
            <a:ln w="9525">
              <a:noFill/>
              <a:miter lim="800000"/>
              <a:headEnd/>
              <a:tailEnd/>
            </a:ln>
          </p:spPr>
          <p:txBody>
            <a:bodyPr wrap="none" lIns="0" tIns="0" rIns="0" bIns="0">
              <a:spAutoFit/>
            </a:bodyPr>
            <a:lstStyle/>
            <a:p>
              <a:r>
                <a:rPr lang="en-US" sz="1200">
                  <a:solidFill>
                    <a:srgbClr val="000000"/>
                  </a:solidFill>
                </a:rPr>
                <a:t>NIW</a:t>
              </a:r>
              <a:endParaRPr lang="en-US" sz="1200"/>
            </a:p>
          </p:txBody>
        </p:sp>
        <p:sp>
          <p:nvSpPr>
            <p:cNvPr id="109783" name="Rectangle 215"/>
            <p:cNvSpPr>
              <a:spLocks noChangeArrowheads="1"/>
            </p:cNvSpPr>
            <p:nvPr/>
          </p:nvSpPr>
          <p:spPr bwMode="auto">
            <a:xfrm>
              <a:off x="240" y="2105"/>
              <a:ext cx="192" cy="115"/>
            </a:xfrm>
            <a:prstGeom prst="rect">
              <a:avLst/>
            </a:prstGeom>
            <a:noFill/>
            <a:ln w="9525">
              <a:noFill/>
              <a:miter lim="800000"/>
              <a:headEnd/>
              <a:tailEnd/>
            </a:ln>
          </p:spPr>
          <p:txBody>
            <a:bodyPr wrap="none" lIns="0" tIns="0" rIns="0" bIns="0">
              <a:spAutoFit/>
            </a:bodyPr>
            <a:lstStyle/>
            <a:p>
              <a:r>
                <a:rPr lang="en-US" sz="1200">
                  <a:solidFill>
                    <a:srgbClr val="000000"/>
                  </a:solidFill>
                </a:rPr>
                <a:t>SAP</a:t>
              </a:r>
              <a:endParaRPr lang="en-US" sz="1200"/>
            </a:p>
          </p:txBody>
        </p:sp>
        <p:sp>
          <p:nvSpPr>
            <p:cNvPr id="109784" name="Rectangle 216"/>
            <p:cNvSpPr>
              <a:spLocks noChangeArrowheads="1"/>
            </p:cNvSpPr>
            <p:nvPr/>
          </p:nvSpPr>
          <p:spPr bwMode="auto">
            <a:xfrm>
              <a:off x="240" y="1998"/>
              <a:ext cx="192" cy="115"/>
            </a:xfrm>
            <a:prstGeom prst="rect">
              <a:avLst/>
            </a:prstGeom>
            <a:noFill/>
            <a:ln w="9525">
              <a:noFill/>
              <a:miter lim="800000"/>
              <a:headEnd/>
              <a:tailEnd/>
            </a:ln>
          </p:spPr>
          <p:txBody>
            <a:bodyPr wrap="none" lIns="0" tIns="0" rIns="0" bIns="0">
              <a:spAutoFit/>
            </a:bodyPr>
            <a:lstStyle/>
            <a:p>
              <a:r>
                <a:rPr lang="en-US" sz="1200">
                  <a:solidFill>
                    <a:srgbClr val="000000"/>
                  </a:solidFill>
                </a:rPr>
                <a:t>APA</a:t>
              </a:r>
              <a:endParaRPr lang="en-US" sz="1200"/>
            </a:p>
          </p:txBody>
        </p:sp>
        <p:sp>
          <p:nvSpPr>
            <p:cNvPr id="109785" name="Rectangle 217"/>
            <p:cNvSpPr>
              <a:spLocks noChangeArrowheads="1"/>
            </p:cNvSpPr>
            <p:nvPr/>
          </p:nvSpPr>
          <p:spPr bwMode="auto">
            <a:xfrm>
              <a:off x="251" y="1890"/>
              <a:ext cx="181" cy="115"/>
            </a:xfrm>
            <a:prstGeom prst="rect">
              <a:avLst/>
            </a:prstGeom>
            <a:noFill/>
            <a:ln w="9525">
              <a:noFill/>
              <a:miter lim="800000"/>
              <a:headEnd/>
              <a:tailEnd/>
            </a:ln>
          </p:spPr>
          <p:txBody>
            <a:bodyPr wrap="none" lIns="0" tIns="0" rIns="0" bIns="0">
              <a:spAutoFit/>
            </a:bodyPr>
            <a:lstStyle/>
            <a:p>
              <a:r>
                <a:rPr lang="en-US" sz="1200">
                  <a:solidFill>
                    <a:srgbClr val="000000"/>
                  </a:solidFill>
                </a:rPr>
                <a:t>ELK</a:t>
              </a:r>
              <a:endParaRPr lang="en-US" sz="1200"/>
            </a:p>
          </p:txBody>
        </p:sp>
        <p:sp>
          <p:nvSpPr>
            <p:cNvPr id="109786" name="Rectangle 218"/>
            <p:cNvSpPr>
              <a:spLocks noChangeArrowheads="1"/>
            </p:cNvSpPr>
            <p:nvPr/>
          </p:nvSpPr>
          <p:spPr bwMode="auto">
            <a:xfrm>
              <a:off x="256" y="1783"/>
              <a:ext cx="176" cy="115"/>
            </a:xfrm>
            <a:prstGeom prst="rect">
              <a:avLst/>
            </a:prstGeom>
            <a:noFill/>
            <a:ln w="9525">
              <a:noFill/>
              <a:miter lim="800000"/>
              <a:headEnd/>
              <a:tailEnd/>
            </a:ln>
          </p:spPr>
          <p:txBody>
            <a:bodyPr wrap="none" lIns="0" tIns="0" rIns="0" bIns="0">
              <a:spAutoFit/>
            </a:bodyPr>
            <a:lstStyle/>
            <a:p>
              <a:r>
                <a:rPr lang="en-US" sz="1200">
                  <a:solidFill>
                    <a:srgbClr val="000000"/>
                  </a:solidFill>
                </a:rPr>
                <a:t>TJR</a:t>
              </a:r>
              <a:endParaRPr lang="en-US" sz="1200"/>
            </a:p>
          </p:txBody>
        </p:sp>
        <p:sp>
          <p:nvSpPr>
            <p:cNvPr id="109787" name="Rectangle 219"/>
            <p:cNvSpPr>
              <a:spLocks noChangeArrowheads="1"/>
            </p:cNvSpPr>
            <p:nvPr/>
          </p:nvSpPr>
          <p:spPr bwMode="auto">
            <a:xfrm>
              <a:off x="235" y="1676"/>
              <a:ext cx="197" cy="115"/>
            </a:xfrm>
            <a:prstGeom prst="rect">
              <a:avLst/>
            </a:prstGeom>
            <a:noFill/>
            <a:ln w="9525">
              <a:noFill/>
              <a:miter lim="800000"/>
              <a:headEnd/>
              <a:tailEnd/>
            </a:ln>
          </p:spPr>
          <p:txBody>
            <a:bodyPr wrap="none" lIns="0" tIns="0" rIns="0" bIns="0">
              <a:spAutoFit/>
            </a:bodyPr>
            <a:lstStyle/>
            <a:p>
              <a:r>
                <a:rPr lang="en-US" sz="1200">
                  <a:solidFill>
                    <a:srgbClr val="000000"/>
                  </a:solidFill>
                </a:rPr>
                <a:t>CBV</a:t>
              </a:r>
              <a:endParaRPr lang="en-US" sz="1200"/>
            </a:p>
          </p:txBody>
        </p:sp>
        <p:sp>
          <p:nvSpPr>
            <p:cNvPr id="109788" name="Rectangle 220"/>
            <p:cNvSpPr>
              <a:spLocks noChangeArrowheads="1"/>
            </p:cNvSpPr>
            <p:nvPr/>
          </p:nvSpPr>
          <p:spPr bwMode="auto">
            <a:xfrm>
              <a:off x="219" y="1568"/>
              <a:ext cx="213" cy="115"/>
            </a:xfrm>
            <a:prstGeom prst="rect">
              <a:avLst/>
            </a:prstGeom>
            <a:noFill/>
            <a:ln w="9525">
              <a:noFill/>
              <a:miter lim="800000"/>
              <a:headEnd/>
              <a:tailEnd/>
            </a:ln>
          </p:spPr>
          <p:txBody>
            <a:bodyPr wrap="none" lIns="0" tIns="0" rIns="0" bIns="0">
              <a:spAutoFit/>
            </a:bodyPr>
            <a:lstStyle/>
            <a:p>
              <a:r>
                <a:rPr lang="en-US" sz="1200">
                  <a:solidFill>
                    <a:srgbClr val="000000"/>
                  </a:solidFill>
                </a:rPr>
                <a:t>MAR</a:t>
              </a:r>
              <a:endParaRPr lang="en-US" sz="1200"/>
            </a:p>
          </p:txBody>
        </p:sp>
        <p:sp>
          <p:nvSpPr>
            <p:cNvPr id="109789" name="Rectangle 221"/>
            <p:cNvSpPr>
              <a:spLocks noChangeArrowheads="1"/>
            </p:cNvSpPr>
            <p:nvPr/>
          </p:nvSpPr>
          <p:spPr bwMode="auto">
            <a:xfrm>
              <a:off x="235" y="1461"/>
              <a:ext cx="197" cy="115"/>
            </a:xfrm>
            <a:prstGeom prst="rect">
              <a:avLst/>
            </a:prstGeom>
            <a:noFill/>
            <a:ln w="9525">
              <a:noFill/>
              <a:miter lim="800000"/>
              <a:headEnd/>
              <a:tailEnd/>
            </a:ln>
          </p:spPr>
          <p:txBody>
            <a:bodyPr wrap="none" lIns="0" tIns="0" rIns="0" bIns="0">
              <a:spAutoFit/>
            </a:bodyPr>
            <a:lstStyle/>
            <a:p>
              <a:r>
                <a:rPr lang="en-US" sz="1200">
                  <a:solidFill>
                    <a:srgbClr val="000000"/>
                  </a:solidFill>
                </a:rPr>
                <a:t>ACE</a:t>
              </a:r>
              <a:endParaRPr lang="en-US" sz="1200"/>
            </a:p>
          </p:txBody>
        </p:sp>
        <p:sp>
          <p:nvSpPr>
            <p:cNvPr id="109790" name="Rectangle 222"/>
            <p:cNvSpPr>
              <a:spLocks noChangeArrowheads="1"/>
            </p:cNvSpPr>
            <p:nvPr/>
          </p:nvSpPr>
          <p:spPr bwMode="auto">
            <a:xfrm>
              <a:off x="202" y="1353"/>
              <a:ext cx="230" cy="115"/>
            </a:xfrm>
            <a:prstGeom prst="rect">
              <a:avLst/>
            </a:prstGeom>
            <a:noFill/>
            <a:ln w="9525">
              <a:noFill/>
              <a:miter lim="800000"/>
              <a:headEnd/>
              <a:tailEnd/>
            </a:ln>
          </p:spPr>
          <p:txBody>
            <a:bodyPr wrap="none" lIns="0" tIns="0" rIns="0" bIns="0">
              <a:spAutoFit/>
            </a:bodyPr>
            <a:lstStyle/>
            <a:p>
              <a:r>
                <a:rPr lang="en-US" sz="1200">
                  <a:solidFill>
                    <a:srgbClr val="000000"/>
                  </a:solidFill>
                </a:rPr>
                <a:t>WQB</a:t>
              </a:r>
              <a:endParaRPr lang="en-US" sz="1200"/>
            </a:p>
          </p:txBody>
        </p:sp>
        <p:sp>
          <p:nvSpPr>
            <p:cNvPr id="109791" name="Rectangle 223"/>
            <p:cNvSpPr>
              <a:spLocks noChangeArrowheads="1"/>
            </p:cNvSpPr>
            <p:nvPr/>
          </p:nvSpPr>
          <p:spPr bwMode="auto">
            <a:xfrm>
              <a:off x="246" y="1246"/>
              <a:ext cx="186" cy="115"/>
            </a:xfrm>
            <a:prstGeom prst="rect">
              <a:avLst/>
            </a:prstGeom>
            <a:noFill/>
            <a:ln w="9525">
              <a:noFill/>
              <a:miter lim="800000"/>
              <a:headEnd/>
              <a:tailEnd/>
            </a:ln>
          </p:spPr>
          <p:txBody>
            <a:bodyPr wrap="none" lIns="0" tIns="0" rIns="0" bIns="0">
              <a:spAutoFit/>
            </a:bodyPr>
            <a:lstStyle/>
            <a:p>
              <a:r>
                <a:rPr lang="en-US" sz="1200">
                  <a:solidFill>
                    <a:srgbClr val="000000"/>
                  </a:solidFill>
                </a:rPr>
                <a:t>DEL</a:t>
              </a:r>
              <a:endParaRPr lang="en-US" sz="1200"/>
            </a:p>
          </p:txBody>
        </p:sp>
        <p:sp>
          <p:nvSpPr>
            <p:cNvPr id="109792" name="Rectangle 224"/>
            <p:cNvSpPr>
              <a:spLocks noChangeArrowheads="1"/>
            </p:cNvSpPr>
            <p:nvPr/>
          </p:nvSpPr>
          <p:spPr bwMode="auto">
            <a:xfrm>
              <a:off x="197" y="1139"/>
              <a:ext cx="235" cy="115"/>
            </a:xfrm>
            <a:prstGeom prst="rect">
              <a:avLst/>
            </a:prstGeom>
            <a:noFill/>
            <a:ln w="9525">
              <a:noFill/>
              <a:miter lim="800000"/>
              <a:headEnd/>
              <a:tailEnd/>
            </a:ln>
          </p:spPr>
          <p:txBody>
            <a:bodyPr wrap="none" lIns="0" tIns="0" rIns="0" bIns="0">
              <a:spAutoFit/>
            </a:bodyPr>
            <a:lstStyle/>
            <a:p>
              <a:r>
                <a:rPr lang="en-US" sz="1200">
                  <a:solidFill>
                    <a:srgbClr val="000000"/>
                  </a:solidFill>
                </a:rPr>
                <a:t>OWC</a:t>
              </a:r>
              <a:endParaRPr lang="en-US" sz="1200"/>
            </a:p>
          </p:txBody>
        </p:sp>
        <p:sp>
          <p:nvSpPr>
            <p:cNvPr id="109793" name="Rectangle 225"/>
            <p:cNvSpPr>
              <a:spLocks noChangeArrowheads="1"/>
            </p:cNvSpPr>
            <p:nvPr/>
          </p:nvSpPr>
          <p:spPr bwMode="auto">
            <a:xfrm>
              <a:off x="219" y="1031"/>
              <a:ext cx="213" cy="115"/>
            </a:xfrm>
            <a:prstGeom prst="rect">
              <a:avLst/>
            </a:prstGeom>
            <a:noFill/>
            <a:ln w="9525">
              <a:noFill/>
              <a:miter lim="800000"/>
              <a:headEnd/>
              <a:tailEnd/>
            </a:ln>
          </p:spPr>
          <p:txBody>
            <a:bodyPr wrap="none" lIns="0" tIns="0" rIns="0" bIns="0">
              <a:spAutoFit/>
            </a:bodyPr>
            <a:lstStyle/>
            <a:p>
              <a:r>
                <a:rPr lang="en-US" sz="1200">
                  <a:solidFill>
                    <a:srgbClr val="000000"/>
                  </a:solidFill>
                </a:rPr>
                <a:t>CBM</a:t>
              </a:r>
              <a:endParaRPr lang="en-US" sz="1200"/>
            </a:p>
          </p:txBody>
        </p:sp>
        <p:sp>
          <p:nvSpPr>
            <p:cNvPr id="109794" name="Rectangle 226"/>
            <p:cNvSpPr>
              <a:spLocks noChangeArrowheads="1"/>
            </p:cNvSpPr>
            <p:nvPr/>
          </p:nvSpPr>
          <p:spPr bwMode="auto">
            <a:xfrm>
              <a:off x="213" y="924"/>
              <a:ext cx="219" cy="115"/>
            </a:xfrm>
            <a:prstGeom prst="rect">
              <a:avLst/>
            </a:prstGeom>
            <a:noFill/>
            <a:ln w="9525">
              <a:noFill/>
              <a:miter lim="800000"/>
              <a:headEnd/>
              <a:tailEnd/>
            </a:ln>
          </p:spPr>
          <p:txBody>
            <a:bodyPr wrap="none" lIns="0" tIns="0" rIns="0" bIns="0">
              <a:spAutoFit/>
            </a:bodyPr>
            <a:lstStyle/>
            <a:p>
              <a:r>
                <a:rPr lang="en-US" sz="1200">
                  <a:solidFill>
                    <a:srgbClr val="000000"/>
                  </a:solidFill>
                </a:rPr>
                <a:t>WKB</a:t>
              </a:r>
              <a:endParaRPr lang="en-US" sz="1200"/>
            </a:p>
          </p:txBody>
        </p:sp>
        <p:sp>
          <p:nvSpPr>
            <p:cNvPr id="109795" name="Rectangle 227"/>
            <p:cNvSpPr>
              <a:spLocks noChangeArrowheads="1"/>
            </p:cNvSpPr>
            <p:nvPr/>
          </p:nvSpPr>
          <p:spPr bwMode="auto">
            <a:xfrm>
              <a:off x="224" y="816"/>
              <a:ext cx="208" cy="115"/>
            </a:xfrm>
            <a:prstGeom prst="rect">
              <a:avLst/>
            </a:prstGeom>
            <a:noFill/>
            <a:ln w="9525">
              <a:noFill/>
              <a:miter lim="800000"/>
              <a:headEnd/>
              <a:tailEnd/>
            </a:ln>
          </p:spPr>
          <p:txBody>
            <a:bodyPr wrap="none" lIns="0" tIns="0" rIns="0" bIns="0">
              <a:spAutoFit/>
            </a:bodyPr>
            <a:lstStyle/>
            <a:p>
              <a:r>
                <a:rPr lang="en-US" sz="1200">
                  <a:solidFill>
                    <a:srgbClr val="000000"/>
                  </a:solidFill>
                </a:rPr>
                <a:t>WEL</a:t>
              </a:r>
              <a:endParaRPr lang="en-US" sz="1200"/>
            </a:p>
          </p:txBody>
        </p:sp>
        <p:sp>
          <p:nvSpPr>
            <p:cNvPr id="109796" name="Rectangle 228"/>
            <p:cNvSpPr>
              <a:spLocks noChangeArrowheads="1"/>
            </p:cNvSpPr>
            <p:nvPr/>
          </p:nvSpPr>
          <p:spPr bwMode="auto">
            <a:xfrm>
              <a:off x="432" y="3744"/>
              <a:ext cx="178" cy="154"/>
            </a:xfrm>
            <a:prstGeom prst="rect">
              <a:avLst/>
            </a:prstGeom>
            <a:noFill/>
            <a:ln w="9525">
              <a:noFill/>
              <a:miter lim="800000"/>
              <a:headEnd/>
              <a:tailEnd/>
            </a:ln>
          </p:spPr>
          <p:txBody>
            <a:bodyPr wrap="none" lIns="0" tIns="0" rIns="0" bIns="0">
              <a:spAutoFit/>
            </a:bodyPr>
            <a:lstStyle/>
            <a:p>
              <a:r>
                <a:rPr lang="en-US" sz="1600">
                  <a:solidFill>
                    <a:srgbClr val="000000"/>
                  </a:solidFill>
                </a:rPr>
                <a:t>0.1</a:t>
              </a:r>
              <a:endParaRPr lang="en-US" sz="1600"/>
            </a:p>
          </p:txBody>
        </p:sp>
        <p:sp>
          <p:nvSpPr>
            <p:cNvPr id="109797" name="Rectangle 229"/>
            <p:cNvSpPr>
              <a:spLocks noChangeArrowheads="1"/>
            </p:cNvSpPr>
            <p:nvPr/>
          </p:nvSpPr>
          <p:spPr bwMode="auto">
            <a:xfrm>
              <a:off x="1056" y="3744"/>
              <a:ext cx="178" cy="154"/>
            </a:xfrm>
            <a:prstGeom prst="rect">
              <a:avLst/>
            </a:prstGeom>
            <a:noFill/>
            <a:ln w="9525">
              <a:noFill/>
              <a:miter lim="800000"/>
              <a:headEnd/>
              <a:tailEnd/>
            </a:ln>
          </p:spPr>
          <p:txBody>
            <a:bodyPr wrap="none" lIns="0" tIns="0" rIns="0" bIns="0">
              <a:spAutoFit/>
            </a:bodyPr>
            <a:lstStyle/>
            <a:p>
              <a:r>
                <a:rPr lang="en-US" sz="1600">
                  <a:solidFill>
                    <a:srgbClr val="000000"/>
                  </a:solidFill>
                </a:rPr>
                <a:t>1.0</a:t>
              </a:r>
              <a:endParaRPr lang="en-US" sz="1600"/>
            </a:p>
          </p:txBody>
        </p:sp>
        <p:sp>
          <p:nvSpPr>
            <p:cNvPr id="109798" name="Rectangle 230"/>
            <p:cNvSpPr>
              <a:spLocks noChangeArrowheads="1"/>
            </p:cNvSpPr>
            <p:nvPr/>
          </p:nvSpPr>
          <p:spPr bwMode="auto">
            <a:xfrm>
              <a:off x="1776" y="3744"/>
              <a:ext cx="142" cy="154"/>
            </a:xfrm>
            <a:prstGeom prst="rect">
              <a:avLst/>
            </a:prstGeom>
            <a:noFill/>
            <a:ln w="9525">
              <a:noFill/>
              <a:miter lim="800000"/>
              <a:headEnd/>
              <a:tailEnd/>
            </a:ln>
          </p:spPr>
          <p:txBody>
            <a:bodyPr wrap="none" lIns="0" tIns="0" rIns="0" bIns="0">
              <a:spAutoFit/>
            </a:bodyPr>
            <a:lstStyle/>
            <a:p>
              <a:r>
                <a:rPr lang="en-US" sz="1600">
                  <a:solidFill>
                    <a:srgbClr val="000000"/>
                  </a:solidFill>
                </a:rPr>
                <a:t>10</a:t>
              </a:r>
              <a:endParaRPr lang="en-US" sz="1600"/>
            </a:p>
          </p:txBody>
        </p:sp>
        <p:sp>
          <p:nvSpPr>
            <p:cNvPr id="109799" name="Rectangle 231"/>
            <p:cNvSpPr>
              <a:spLocks noChangeArrowheads="1"/>
            </p:cNvSpPr>
            <p:nvPr/>
          </p:nvSpPr>
          <p:spPr bwMode="auto">
            <a:xfrm>
              <a:off x="2400" y="3744"/>
              <a:ext cx="213" cy="154"/>
            </a:xfrm>
            <a:prstGeom prst="rect">
              <a:avLst/>
            </a:prstGeom>
            <a:noFill/>
            <a:ln w="9525">
              <a:noFill/>
              <a:miter lim="800000"/>
              <a:headEnd/>
              <a:tailEnd/>
            </a:ln>
          </p:spPr>
          <p:txBody>
            <a:bodyPr wrap="none" lIns="0" tIns="0" rIns="0" bIns="0">
              <a:spAutoFit/>
            </a:bodyPr>
            <a:lstStyle/>
            <a:p>
              <a:r>
                <a:rPr lang="en-US" sz="1600">
                  <a:solidFill>
                    <a:srgbClr val="000000"/>
                  </a:solidFill>
                </a:rPr>
                <a:t>100</a:t>
              </a:r>
              <a:endParaRPr lang="en-US" sz="160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wqms_lobo2"/>
          <p:cNvPicPr>
            <a:picLocks noChangeAspect="1" noChangeArrowheads="1"/>
          </p:cNvPicPr>
          <p:nvPr/>
        </p:nvPicPr>
        <p:blipFill>
          <a:blip r:embed="rId2" cstate="print"/>
          <a:srcRect/>
          <a:stretch>
            <a:fillRect/>
          </a:stretch>
        </p:blipFill>
        <p:spPr bwMode="auto">
          <a:xfrm>
            <a:off x="-152400" y="0"/>
            <a:ext cx="9525000" cy="7143750"/>
          </a:xfrm>
          <a:prstGeom prst="rect">
            <a:avLst/>
          </a:prstGeom>
          <a:noFill/>
        </p:spPr>
      </p:pic>
      <p:sp>
        <p:nvSpPr>
          <p:cNvPr id="20483" name="Oval 3"/>
          <p:cNvSpPr>
            <a:spLocks noChangeArrowheads="1"/>
          </p:cNvSpPr>
          <p:nvPr/>
        </p:nvSpPr>
        <p:spPr bwMode="auto">
          <a:xfrm>
            <a:off x="1295400" y="4724400"/>
            <a:ext cx="76200" cy="76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484" name="Oval 4"/>
          <p:cNvSpPr>
            <a:spLocks noChangeArrowheads="1"/>
          </p:cNvSpPr>
          <p:nvPr/>
        </p:nvSpPr>
        <p:spPr bwMode="auto">
          <a:xfrm>
            <a:off x="3276600" y="4267200"/>
            <a:ext cx="76200" cy="76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485" name="Oval 5"/>
          <p:cNvSpPr>
            <a:spLocks noChangeArrowheads="1"/>
          </p:cNvSpPr>
          <p:nvPr/>
        </p:nvSpPr>
        <p:spPr bwMode="auto">
          <a:xfrm>
            <a:off x="3352800" y="3276600"/>
            <a:ext cx="76200" cy="76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486" name="Oval 6"/>
          <p:cNvSpPr>
            <a:spLocks noChangeArrowheads="1"/>
          </p:cNvSpPr>
          <p:nvPr/>
        </p:nvSpPr>
        <p:spPr bwMode="auto">
          <a:xfrm>
            <a:off x="2590800" y="2514600"/>
            <a:ext cx="76200" cy="76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487" name="Oval 7"/>
          <p:cNvSpPr>
            <a:spLocks noChangeArrowheads="1"/>
          </p:cNvSpPr>
          <p:nvPr/>
        </p:nvSpPr>
        <p:spPr bwMode="auto">
          <a:xfrm>
            <a:off x="76200" y="1600200"/>
            <a:ext cx="76200" cy="76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488" name="Text Box 8"/>
          <p:cNvSpPr txBox="1">
            <a:spLocks noChangeArrowheads="1"/>
          </p:cNvSpPr>
          <p:nvPr/>
        </p:nvSpPr>
        <p:spPr bwMode="auto">
          <a:xfrm>
            <a:off x="228600" y="1447800"/>
            <a:ext cx="1828800" cy="336550"/>
          </a:xfrm>
          <a:prstGeom prst="rect">
            <a:avLst/>
          </a:prstGeom>
          <a:solidFill>
            <a:srgbClr val="DDDDDD"/>
          </a:solidFill>
          <a:ln w="9525">
            <a:noFill/>
            <a:miter lim="800000"/>
            <a:headEnd/>
            <a:tailEnd/>
          </a:ln>
          <a:effectLst/>
        </p:spPr>
        <p:txBody>
          <a:bodyPr>
            <a:spAutoFit/>
          </a:bodyPr>
          <a:lstStyle/>
          <a:p>
            <a:pPr>
              <a:spcBef>
                <a:spcPct val="50000"/>
              </a:spcBef>
            </a:pPr>
            <a:r>
              <a:rPr lang="en-US" sz="1600"/>
              <a:t>NERR WQ stations</a:t>
            </a:r>
          </a:p>
        </p:txBody>
      </p:sp>
      <p:sp>
        <p:nvSpPr>
          <p:cNvPr id="20489" name="Text Box 9"/>
          <p:cNvSpPr txBox="1">
            <a:spLocks noChangeArrowheads="1"/>
          </p:cNvSpPr>
          <p:nvPr/>
        </p:nvSpPr>
        <p:spPr bwMode="auto">
          <a:xfrm>
            <a:off x="228600" y="533400"/>
            <a:ext cx="914400" cy="304800"/>
          </a:xfrm>
          <a:prstGeom prst="rect">
            <a:avLst/>
          </a:prstGeom>
          <a:solidFill>
            <a:srgbClr val="DDDDDD"/>
          </a:solidFill>
          <a:ln w="9525">
            <a:noFill/>
            <a:miter lim="800000"/>
            <a:headEnd/>
            <a:tailEnd/>
          </a:ln>
          <a:effectLst/>
        </p:spPr>
        <p:txBody>
          <a:bodyPr>
            <a:spAutoFit/>
          </a:bodyPr>
          <a:lstStyle/>
          <a:p>
            <a:pPr>
              <a:spcBef>
                <a:spcPct val="50000"/>
              </a:spcBef>
            </a:pPr>
            <a:r>
              <a:rPr lang="en-US" sz="1400"/>
              <a:t>Volunteer</a:t>
            </a:r>
          </a:p>
        </p:txBody>
      </p:sp>
      <p:sp>
        <p:nvSpPr>
          <p:cNvPr id="20490" name="Rectangle 10"/>
          <p:cNvSpPr>
            <a:spLocks noGrp="1" noChangeArrowheads="1"/>
          </p:cNvSpPr>
          <p:nvPr>
            <p:ph type="title" idx="4294967295"/>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verage annual Nitrate 062210.jpg"/>
          <p:cNvPicPr>
            <a:picLocks noChangeAspect="1"/>
          </p:cNvPicPr>
          <p:nvPr/>
        </p:nvPicPr>
        <p:blipFill>
          <a:blip r:embed="rId2" cstate="print"/>
          <a:stretch>
            <a:fillRect/>
          </a:stretch>
        </p:blipFill>
        <p:spPr>
          <a:xfrm>
            <a:off x="0" y="228600"/>
            <a:ext cx="5296956" cy="7086600"/>
          </a:xfrm>
          <a:prstGeom prst="rect">
            <a:avLst/>
          </a:prstGeom>
        </p:spPr>
      </p:pic>
      <p:sp>
        <p:nvSpPr>
          <p:cNvPr id="2" name="Title 1"/>
          <p:cNvSpPr>
            <a:spLocks noGrp="1"/>
          </p:cNvSpPr>
          <p:nvPr>
            <p:ph type="ctrTitle"/>
          </p:nvPr>
        </p:nvSpPr>
        <p:spPr>
          <a:xfrm>
            <a:off x="0" y="1"/>
            <a:ext cx="9144000" cy="762000"/>
          </a:xfrm>
        </p:spPr>
        <p:txBody>
          <a:bodyPr/>
          <a:lstStyle/>
          <a:p>
            <a:r>
              <a:rPr lang="en-US" dirty="0" smtClean="0"/>
              <a:t>Nutrient pollution varies by region</a:t>
            </a:r>
            <a:endParaRPr lang="en-US" dirty="0"/>
          </a:p>
        </p:txBody>
      </p:sp>
      <p:sp>
        <p:nvSpPr>
          <p:cNvPr id="3" name="Subtitle 2"/>
          <p:cNvSpPr>
            <a:spLocks noGrp="1"/>
          </p:cNvSpPr>
          <p:nvPr>
            <p:ph type="subTitle" idx="1"/>
          </p:nvPr>
        </p:nvSpPr>
        <p:spPr>
          <a:xfrm>
            <a:off x="5105400" y="685800"/>
            <a:ext cx="3886200" cy="5562600"/>
          </a:xfrm>
        </p:spPr>
        <p:txBody>
          <a:bodyPr>
            <a:normAutofit fontScale="85000" lnSpcReduction="10000"/>
          </a:bodyPr>
          <a:lstStyle/>
          <a:p>
            <a:pPr algn="l"/>
            <a:r>
              <a:rPr lang="en-US" dirty="0" smtClean="0">
                <a:solidFill>
                  <a:schemeClr val="tx1"/>
                </a:solidFill>
                <a:latin typeface="Arial" pitchFamily="34" charset="0"/>
                <a:cs typeface="Arial" pitchFamily="34" charset="0"/>
              </a:rPr>
              <a:t>Monthly volunteer program at 24 estuarine stations shows that nitrate concentrations vary by region of the slough. Salinas river sites appear to be increasing while reserve sites appear to be decreasing in the last decade. [see http://www.elkhornslough.org/research/waterqualityvolunteer.htm]</a:t>
            </a:r>
            <a:endParaRPr lang="en-US"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5114544"/>
          <a:ext cx="6353175" cy="1743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0" y="457200"/>
          <a:ext cx="6353175" cy="1676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nvGraphicFramePr>
        <p:xfrm>
          <a:off x="0" y="2199513"/>
          <a:ext cx="6353175" cy="16009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nvGraphicFramePr>
        <p:xfrm>
          <a:off x="0" y="3781425"/>
          <a:ext cx="6353175" cy="146685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762000" y="152400"/>
            <a:ext cx="7010400" cy="369332"/>
          </a:xfrm>
          <a:prstGeom prst="rect">
            <a:avLst/>
          </a:prstGeom>
          <a:noFill/>
        </p:spPr>
        <p:txBody>
          <a:bodyPr wrap="square" rtlCol="0">
            <a:spAutoFit/>
          </a:bodyPr>
          <a:lstStyle/>
          <a:p>
            <a:r>
              <a:rPr lang="en-US" dirty="0" err="1" smtClean="0"/>
              <a:t>Chl</a:t>
            </a:r>
            <a:r>
              <a:rPr lang="en-US" dirty="0" smtClean="0"/>
              <a:t> Varies by Region too .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Oxygen has remained steady</a:t>
            </a:r>
            <a:endParaRPr lang="en-US" dirty="0"/>
          </a:p>
        </p:txBody>
      </p:sp>
      <p:sp>
        <p:nvSpPr>
          <p:cNvPr id="6" name="Content Placeholder 5"/>
          <p:cNvSpPr>
            <a:spLocks noGrp="1"/>
          </p:cNvSpPr>
          <p:nvPr>
            <p:ph idx="1"/>
          </p:nvPr>
        </p:nvSpPr>
        <p:spPr>
          <a:xfrm>
            <a:off x="0" y="838200"/>
            <a:ext cx="9144000" cy="2286001"/>
          </a:xfrm>
        </p:spPr>
        <p:txBody>
          <a:bodyPr>
            <a:normAutofit fontScale="92500" lnSpcReduction="20000"/>
          </a:bodyPr>
          <a:lstStyle/>
          <a:p>
            <a:pPr>
              <a:buNone/>
            </a:pPr>
            <a:r>
              <a:rPr lang="en-US" dirty="0" smtClean="0"/>
              <a:t>    Overall, dissolved oxygen in Slough waters monitored by a continuously deployed water quality sensor at two sites has not changed over the past decade, with low oxygen conditions threatening to wildlife remaining relatively rare. </a:t>
            </a:r>
          </a:p>
          <a:p>
            <a:pPr>
              <a:buNone/>
            </a:pPr>
            <a:r>
              <a:rPr lang="en-US" sz="1900" dirty="0" smtClean="0"/>
              <a:t>[see </a:t>
            </a:r>
            <a:r>
              <a:rPr lang="en-US" sz="2100" dirty="0" smtClean="0">
                <a:hlinkClick r:id="rId2"/>
              </a:rPr>
              <a:t>http://www.elkhornslough.org/research/waterquality nerrs.htm</a:t>
            </a:r>
            <a:r>
              <a:rPr lang="en-US" sz="2100" dirty="0" smtClean="0"/>
              <a:t> for more information]</a:t>
            </a:r>
            <a:endParaRPr lang="en-US" sz="2100" dirty="0"/>
          </a:p>
        </p:txBody>
      </p:sp>
      <p:pic>
        <p:nvPicPr>
          <p:cNvPr id="7" name="Picture 6" descr="Annual Hypoxia SM-AP.jpg"/>
          <p:cNvPicPr>
            <a:picLocks noChangeAspect="1"/>
          </p:cNvPicPr>
          <p:nvPr/>
        </p:nvPicPr>
        <p:blipFill>
          <a:blip r:embed="rId3" cstate="print"/>
          <a:stretch>
            <a:fillRect/>
          </a:stretch>
        </p:blipFill>
        <p:spPr>
          <a:xfrm>
            <a:off x="0" y="3276600"/>
            <a:ext cx="9144000" cy="34326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9"/>
          <p:cNvGrpSpPr>
            <a:grpSpLocks/>
          </p:cNvGrpSpPr>
          <p:nvPr/>
        </p:nvGrpSpPr>
        <p:grpSpPr bwMode="auto">
          <a:xfrm>
            <a:off x="396875" y="1144588"/>
            <a:ext cx="3733800" cy="5422900"/>
            <a:chOff x="396875" y="1144588"/>
            <a:chExt cx="3733800" cy="5422900"/>
          </a:xfrm>
        </p:grpSpPr>
        <p:sp>
          <p:nvSpPr>
            <p:cNvPr id="31761" name="Rectangle 166"/>
            <p:cNvSpPr>
              <a:spLocks noChangeArrowheads="1"/>
            </p:cNvSpPr>
            <p:nvPr/>
          </p:nvSpPr>
          <p:spPr bwMode="auto">
            <a:xfrm>
              <a:off x="730250" y="5810250"/>
              <a:ext cx="512763" cy="246063"/>
            </a:xfrm>
            <a:prstGeom prst="rect">
              <a:avLst/>
            </a:prstGeom>
            <a:noFill/>
            <a:ln w="9525">
              <a:noFill/>
              <a:miter lim="800000"/>
              <a:headEnd/>
              <a:tailEnd/>
            </a:ln>
          </p:spPr>
          <p:txBody>
            <a:bodyPr wrap="none" lIns="0" tIns="0" rIns="0" bIns="0">
              <a:spAutoFit/>
            </a:bodyPr>
            <a:lstStyle/>
            <a:p>
              <a:r>
                <a:rPr lang="en-US" sz="1600">
                  <a:solidFill>
                    <a:srgbClr val="000000"/>
                  </a:solidFill>
                </a:rPr>
                <a:t>0.001</a:t>
              </a:r>
              <a:endParaRPr lang="en-US" sz="1600"/>
            </a:p>
          </p:txBody>
        </p:sp>
        <p:sp>
          <p:nvSpPr>
            <p:cNvPr id="31762" name="Rectangle 167"/>
            <p:cNvSpPr>
              <a:spLocks noChangeArrowheads="1"/>
            </p:cNvSpPr>
            <p:nvPr/>
          </p:nvSpPr>
          <p:spPr bwMode="auto">
            <a:xfrm>
              <a:off x="1511300" y="5810250"/>
              <a:ext cx="398463" cy="246063"/>
            </a:xfrm>
            <a:prstGeom prst="rect">
              <a:avLst/>
            </a:prstGeom>
            <a:noFill/>
            <a:ln w="9525">
              <a:noFill/>
              <a:miter lim="800000"/>
              <a:headEnd/>
              <a:tailEnd/>
            </a:ln>
          </p:spPr>
          <p:txBody>
            <a:bodyPr wrap="none" lIns="0" tIns="0" rIns="0" bIns="0">
              <a:spAutoFit/>
            </a:bodyPr>
            <a:lstStyle/>
            <a:p>
              <a:r>
                <a:rPr lang="en-US" sz="1600">
                  <a:solidFill>
                    <a:srgbClr val="000000"/>
                  </a:solidFill>
                </a:rPr>
                <a:t>0.01</a:t>
              </a:r>
              <a:endParaRPr lang="en-US" sz="1600"/>
            </a:p>
          </p:txBody>
        </p:sp>
        <p:sp>
          <p:nvSpPr>
            <p:cNvPr id="31763" name="Rectangle 168"/>
            <p:cNvSpPr>
              <a:spLocks noChangeArrowheads="1"/>
            </p:cNvSpPr>
            <p:nvPr/>
          </p:nvSpPr>
          <p:spPr bwMode="auto">
            <a:xfrm>
              <a:off x="2301875" y="5810250"/>
              <a:ext cx="284163" cy="246063"/>
            </a:xfrm>
            <a:prstGeom prst="rect">
              <a:avLst/>
            </a:prstGeom>
            <a:noFill/>
            <a:ln w="9525">
              <a:noFill/>
              <a:miter lim="800000"/>
              <a:headEnd/>
              <a:tailEnd/>
            </a:ln>
          </p:spPr>
          <p:txBody>
            <a:bodyPr wrap="none" lIns="0" tIns="0" rIns="0" bIns="0">
              <a:spAutoFit/>
            </a:bodyPr>
            <a:lstStyle/>
            <a:p>
              <a:r>
                <a:rPr lang="en-US" sz="1600">
                  <a:solidFill>
                    <a:srgbClr val="000000"/>
                  </a:solidFill>
                </a:rPr>
                <a:t>0.1</a:t>
              </a:r>
              <a:endParaRPr lang="en-US" sz="1600"/>
            </a:p>
          </p:txBody>
        </p:sp>
        <p:sp>
          <p:nvSpPr>
            <p:cNvPr id="31764" name="Rectangle 169"/>
            <p:cNvSpPr>
              <a:spLocks noChangeArrowheads="1"/>
            </p:cNvSpPr>
            <p:nvPr/>
          </p:nvSpPr>
          <p:spPr bwMode="auto">
            <a:xfrm>
              <a:off x="3178175" y="5810250"/>
              <a:ext cx="114300" cy="246063"/>
            </a:xfrm>
            <a:prstGeom prst="rect">
              <a:avLst/>
            </a:prstGeom>
            <a:noFill/>
            <a:ln w="9525">
              <a:noFill/>
              <a:miter lim="800000"/>
              <a:headEnd/>
              <a:tailEnd/>
            </a:ln>
          </p:spPr>
          <p:txBody>
            <a:bodyPr wrap="none" lIns="0" tIns="0" rIns="0" bIns="0">
              <a:spAutoFit/>
            </a:bodyPr>
            <a:lstStyle/>
            <a:p>
              <a:r>
                <a:rPr lang="en-US" sz="1600">
                  <a:solidFill>
                    <a:srgbClr val="000000"/>
                  </a:solidFill>
                </a:rPr>
                <a:t>1</a:t>
              </a:r>
              <a:endParaRPr lang="en-US" sz="1600"/>
            </a:p>
          </p:txBody>
        </p:sp>
        <p:sp>
          <p:nvSpPr>
            <p:cNvPr id="31765" name="Rectangle 170"/>
            <p:cNvSpPr>
              <a:spLocks noChangeArrowheads="1"/>
            </p:cNvSpPr>
            <p:nvPr/>
          </p:nvSpPr>
          <p:spPr bwMode="auto">
            <a:xfrm>
              <a:off x="3902075" y="5810250"/>
              <a:ext cx="228600" cy="246063"/>
            </a:xfrm>
            <a:prstGeom prst="rect">
              <a:avLst/>
            </a:prstGeom>
            <a:noFill/>
            <a:ln w="9525">
              <a:noFill/>
              <a:miter lim="800000"/>
              <a:headEnd/>
              <a:tailEnd/>
            </a:ln>
          </p:spPr>
          <p:txBody>
            <a:bodyPr wrap="none" lIns="0" tIns="0" rIns="0" bIns="0">
              <a:spAutoFit/>
            </a:bodyPr>
            <a:lstStyle/>
            <a:p>
              <a:r>
                <a:rPr lang="en-US" sz="1600">
                  <a:solidFill>
                    <a:srgbClr val="000000"/>
                  </a:solidFill>
                </a:rPr>
                <a:t>10</a:t>
              </a:r>
              <a:endParaRPr lang="en-US" sz="1600"/>
            </a:p>
          </p:txBody>
        </p:sp>
        <p:sp>
          <p:nvSpPr>
            <p:cNvPr id="31766" name="Rectangle 14"/>
            <p:cNvSpPr>
              <a:spLocks noChangeArrowheads="1"/>
            </p:cNvSpPr>
            <p:nvPr/>
          </p:nvSpPr>
          <p:spPr bwMode="auto">
            <a:xfrm>
              <a:off x="882650" y="1144588"/>
              <a:ext cx="3133725" cy="4552950"/>
            </a:xfrm>
            <a:prstGeom prst="rect">
              <a:avLst/>
            </a:prstGeom>
            <a:noFill/>
            <a:ln w="9525">
              <a:solidFill>
                <a:srgbClr val="000000"/>
              </a:solidFill>
              <a:miter lim="800000"/>
              <a:headEnd/>
              <a:tailEnd/>
            </a:ln>
          </p:spPr>
          <p:txBody>
            <a:bodyPr/>
            <a:lstStyle/>
            <a:p>
              <a:endParaRPr lang="en-US"/>
            </a:p>
          </p:txBody>
        </p:sp>
        <p:sp>
          <p:nvSpPr>
            <p:cNvPr id="102410" name="Line 10"/>
            <p:cNvSpPr>
              <a:spLocks noChangeShapeType="1"/>
            </p:cNvSpPr>
            <p:nvPr/>
          </p:nvSpPr>
          <p:spPr bwMode="auto">
            <a:xfrm>
              <a:off x="1663700" y="1144588"/>
              <a:ext cx="0" cy="4552950"/>
            </a:xfrm>
            <a:prstGeom prst="line">
              <a:avLst/>
            </a:prstGeom>
            <a:solidFill>
              <a:schemeClr val="bg1">
                <a:lumMod val="85000"/>
              </a:schemeClr>
            </a:solidFill>
            <a:ln w="0">
              <a:solidFill>
                <a:srgbClr val="000000"/>
              </a:solidFill>
              <a:round/>
              <a:headEnd/>
              <a:tailEnd/>
            </a:ln>
          </p:spPr>
          <p:txBody>
            <a:bodyPr/>
            <a:lstStyle/>
            <a:p>
              <a:pPr>
                <a:defRPr/>
              </a:pPr>
              <a:endParaRPr lang="en-US">
                <a:latin typeface="Arial" charset="0"/>
              </a:endParaRPr>
            </a:p>
          </p:txBody>
        </p:sp>
        <p:sp>
          <p:nvSpPr>
            <p:cNvPr id="102411" name="Line 11"/>
            <p:cNvSpPr>
              <a:spLocks noChangeShapeType="1"/>
            </p:cNvSpPr>
            <p:nvPr/>
          </p:nvSpPr>
          <p:spPr bwMode="auto">
            <a:xfrm>
              <a:off x="2454275" y="1144588"/>
              <a:ext cx="0" cy="4552950"/>
            </a:xfrm>
            <a:prstGeom prst="line">
              <a:avLst/>
            </a:prstGeom>
            <a:solidFill>
              <a:schemeClr val="bg1">
                <a:lumMod val="85000"/>
              </a:schemeClr>
            </a:solidFill>
            <a:ln w="0">
              <a:solidFill>
                <a:srgbClr val="000000"/>
              </a:solidFill>
              <a:round/>
              <a:headEnd/>
              <a:tailEnd/>
            </a:ln>
          </p:spPr>
          <p:txBody>
            <a:bodyPr/>
            <a:lstStyle/>
            <a:p>
              <a:pPr>
                <a:defRPr/>
              </a:pPr>
              <a:endParaRPr lang="en-US">
                <a:latin typeface="Arial" charset="0"/>
              </a:endParaRPr>
            </a:p>
          </p:txBody>
        </p:sp>
        <p:sp>
          <p:nvSpPr>
            <p:cNvPr id="102412" name="Line 12"/>
            <p:cNvSpPr>
              <a:spLocks noChangeShapeType="1"/>
            </p:cNvSpPr>
            <p:nvPr/>
          </p:nvSpPr>
          <p:spPr bwMode="auto">
            <a:xfrm>
              <a:off x="3235325" y="1144588"/>
              <a:ext cx="0" cy="4552950"/>
            </a:xfrm>
            <a:prstGeom prst="line">
              <a:avLst/>
            </a:prstGeom>
            <a:solidFill>
              <a:schemeClr val="bg1">
                <a:lumMod val="85000"/>
              </a:schemeClr>
            </a:solidFill>
            <a:ln w="0">
              <a:solidFill>
                <a:srgbClr val="000000"/>
              </a:solidFill>
              <a:round/>
              <a:headEnd/>
              <a:tailEnd/>
            </a:ln>
          </p:spPr>
          <p:txBody>
            <a:bodyPr/>
            <a:lstStyle/>
            <a:p>
              <a:pPr>
                <a:defRPr/>
              </a:pPr>
              <a:endParaRPr lang="en-US">
                <a:latin typeface="Arial" charset="0"/>
              </a:endParaRPr>
            </a:p>
          </p:txBody>
        </p:sp>
        <p:sp>
          <p:nvSpPr>
            <p:cNvPr id="102534" name="Line 134"/>
            <p:cNvSpPr>
              <a:spLocks noChangeShapeType="1"/>
            </p:cNvSpPr>
            <p:nvPr/>
          </p:nvSpPr>
          <p:spPr bwMode="auto">
            <a:xfrm flipV="1">
              <a:off x="1663700" y="5697538"/>
              <a:ext cx="0" cy="44450"/>
            </a:xfrm>
            <a:prstGeom prst="line">
              <a:avLst/>
            </a:prstGeom>
            <a:solidFill>
              <a:schemeClr val="bg1">
                <a:lumMod val="85000"/>
              </a:schemeClr>
            </a:solidFill>
            <a:ln w="0">
              <a:solidFill>
                <a:srgbClr val="000000"/>
              </a:solidFill>
              <a:round/>
              <a:headEnd/>
              <a:tailEnd/>
            </a:ln>
          </p:spPr>
          <p:txBody>
            <a:bodyPr/>
            <a:lstStyle/>
            <a:p>
              <a:pPr>
                <a:defRPr/>
              </a:pPr>
              <a:endParaRPr lang="en-US">
                <a:latin typeface="Arial" charset="0"/>
              </a:endParaRPr>
            </a:p>
          </p:txBody>
        </p:sp>
        <p:sp>
          <p:nvSpPr>
            <p:cNvPr id="102535" name="Line 135"/>
            <p:cNvSpPr>
              <a:spLocks noChangeShapeType="1"/>
            </p:cNvSpPr>
            <p:nvPr/>
          </p:nvSpPr>
          <p:spPr bwMode="auto">
            <a:xfrm flipV="1">
              <a:off x="2454275" y="5697538"/>
              <a:ext cx="0" cy="44450"/>
            </a:xfrm>
            <a:prstGeom prst="line">
              <a:avLst/>
            </a:prstGeom>
            <a:solidFill>
              <a:schemeClr val="bg1">
                <a:lumMod val="85000"/>
              </a:schemeClr>
            </a:solidFill>
            <a:ln w="0">
              <a:solidFill>
                <a:srgbClr val="000000"/>
              </a:solidFill>
              <a:round/>
              <a:headEnd/>
              <a:tailEnd/>
            </a:ln>
          </p:spPr>
          <p:txBody>
            <a:bodyPr/>
            <a:lstStyle/>
            <a:p>
              <a:pPr>
                <a:defRPr/>
              </a:pPr>
              <a:endParaRPr lang="en-US">
                <a:latin typeface="Arial" charset="0"/>
              </a:endParaRPr>
            </a:p>
          </p:txBody>
        </p:sp>
        <p:sp>
          <p:nvSpPr>
            <p:cNvPr id="102536" name="Line 136"/>
            <p:cNvSpPr>
              <a:spLocks noChangeShapeType="1"/>
            </p:cNvSpPr>
            <p:nvPr/>
          </p:nvSpPr>
          <p:spPr bwMode="auto">
            <a:xfrm flipV="1">
              <a:off x="3235325" y="5697538"/>
              <a:ext cx="0" cy="44450"/>
            </a:xfrm>
            <a:prstGeom prst="line">
              <a:avLst/>
            </a:prstGeom>
            <a:solidFill>
              <a:schemeClr val="bg1">
                <a:lumMod val="85000"/>
              </a:schemeClr>
            </a:solidFill>
            <a:ln w="0">
              <a:solidFill>
                <a:srgbClr val="000000"/>
              </a:solidFill>
              <a:round/>
              <a:headEnd/>
              <a:tailEnd/>
            </a:ln>
          </p:spPr>
          <p:txBody>
            <a:bodyPr/>
            <a:lstStyle/>
            <a:p>
              <a:pPr>
                <a:defRPr/>
              </a:pPr>
              <a:endParaRPr lang="en-US">
                <a:latin typeface="Arial" charset="0"/>
              </a:endParaRPr>
            </a:p>
          </p:txBody>
        </p:sp>
        <p:sp>
          <p:nvSpPr>
            <p:cNvPr id="102537" name="Line 137"/>
            <p:cNvSpPr>
              <a:spLocks noChangeShapeType="1"/>
            </p:cNvSpPr>
            <p:nvPr/>
          </p:nvSpPr>
          <p:spPr bwMode="auto">
            <a:xfrm flipV="1">
              <a:off x="4016375" y="5697538"/>
              <a:ext cx="0" cy="44450"/>
            </a:xfrm>
            <a:prstGeom prst="line">
              <a:avLst/>
            </a:prstGeom>
            <a:solidFill>
              <a:schemeClr val="bg1">
                <a:lumMod val="85000"/>
              </a:schemeClr>
            </a:solidFill>
            <a:ln w="0">
              <a:solidFill>
                <a:srgbClr val="000000"/>
              </a:solidFill>
              <a:round/>
              <a:headEnd/>
              <a:tailEnd/>
            </a:ln>
          </p:spPr>
          <p:txBody>
            <a:bodyPr/>
            <a:lstStyle/>
            <a:p>
              <a:pPr>
                <a:defRPr/>
              </a:pPr>
              <a:endParaRPr lang="en-US">
                <a:latin typeface="Arial" charset="0"/>
              </a:endParaRPr>
            </a:p>
          </p:txBody>
        </p:sp>
        <p:sp>
          <p:nvSpPr>
            <p:cNvPr id="102533" name="Line 133"/>
            <p:cNvSpPr>
              <a:spLocks noChangeShapeType="1"/>
            </p:cNvSpPr>
            <p:nvPr/>
          </p:nvSpPr>
          <p:spPr bwMode="auto">
            <a:xfrm flipV="1">
              <a:off x="892175" y="5708650"/>
              <a:ext cx="0" cy="44450"/>
            </a:xfrm>
            <a:prstGeom prst="line">
              <a:avLst/>
            </a:prstGeom>
            <a:solidFill>
              <a:schemeClr val="bg1">
                <a:lumMod val="85000"/>
              </a:schemeClr>
            </a:solidFill>
            <a:ln w="0">
              <a:solidFill>
                <a:srgbClr val="000000"/>
              </a:solidFill>
              <a:round/>
              <a:headEnd/>
              <a:tailEnd/>
            </a:ln>
          </p:spPr>
          <p:txBody>
            <a:bodyPr/>
            <a:lstStyle/>
            <a:p>
              <a:pPr>
                <a:defRPr/>
              </a:pPr>
              <a:endParaRPr lang="en-US">
                <a:latin typeface="Arial" charset="0"/>
              </a:endParaRPr>
            </a:p>
          </p:txBody>
        </p:sp>
        <p:grpSp>
          <p:nvGrpSpPr>
            <p:cNvPr id="3" name="Group 191"/>
            <p:cNvGrpSpPr/>
            <p:nvPr/>
          </p:nvGrpSpPr>
          <p:grpSpPr>
            <a:xfrm>
              <a:off x="838200" y="1155421"/>
              <a:ext cx="38100" cy="4540181"/>
              <a:chOff x="838200" y="1295400"/>
              <a:chExt cx="38100" cy="3952875"/>
            </a:xfrm>
            <a:solidFill>
              <a:schemeClr val="bg1">
                <a:lumMod val="85000"/>
              </a:schemeClr>
            </a:solidFill>
          </p:grpSpPr>
          <p:sp>
            <p:nvSpPr>
              <p:cNvPr id="102539" name="Line 139"/>
              <p:cNvSpPr>
                <a:spLocks noChangeShapeType="1"/>
              </p:cNvSpPr>
              <p:nvPr/>
            </p:nvSpPr>
            <p:spPr bwMode="auto">
              <a:xfrm>
                <a:off x="838200" y="5248275"/>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40" name="Line 140"/>
              <p:cNvSpPr>
                <a:spLocks noChangeShapeType="1"/>
              </p:cNvSpPr>
              <p:nvPr/>
            </p:nvSpPr>
            <p:spPr bwMode="auto">
              <a:xfrm>
                <a:off x="838200" y="5095875"/>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41" name="Line 141"/>
              <p:cNvSpPr>
                <a:spLocks noChangeShapeType="1"/>
              </p:cNvSpPr>
              <p:nvPr/>
            </p:nvSpPr>
            <p:spPr bwMode="auto">
              <a:xfrm>
                <a:off x="838200" y="4943475"/>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42" name="Line 142"/>
              <p:cNvSpPr>
                <a:spLocks noChangeShapeType="1"/>
              </p:cNvSpPr>
              <p:nvPr/>
            </p:nvSpPr>
            <p:spPr bwMode="auto">
              <a:xfrm>
                <a:off x="838200" y="4791075"/>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43" name="Line 143"/>
              <p:cNvSpPr>
                <a:spLocks noChangeShapeType="1"/>
              </p:cNvSpPr>
              <p:nvPr/>
            </p:nvSpPr>
            <p:spPr bwMode="auto">
              <a:xfrm>
                <a:off x="838200" y="4638675"/>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44" name="Line 144"/>
              <p:cNvSpPr>
                <a:spLocks noChangeShapeType="1"/>
              </p:cNvSpPr>
              <p:nvPr/>
            </p:nvSpPr>
            <p:spPr bwMode="auto">
              <a:xfrm>
                <a:off x="838200" y="4486275"/>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45" name="Line 145"/>
              <p:cNvSpPr>
                <a:spLocks noChangeShapeType="1"/>
              </p:cNvSpPr>
              <p:nvPr/>
            </p:nvSpPr>
            <p:spPr bwMode="auto">
              <a:xfrm>
                <a:off x="838200" y="4333875"/>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46" name="Line 146"/>
              <p:cNvSpPr>
                <a:spLocks noChangeShapeType="1"/>
              </p:cNvSpPr>
              <p:nvPr/>
            </p:nvSpPr>
            <p:spPr bwMode="auto">
              <a:xfrm>
                <a:off x="838200" y="4181475"/>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47" name="Line 147"/>
              <p:cNvSpPr>
                <a:spLocks noChangeShapeType="1"/>
              </p:cNvSpPr>
              <p:nvPr/>
            </p:nvSpPr>
            <p:spPr bwMode="auto">
              <a:xfrm>
                <a:off x="838200" y="4029075"/>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48" name="Line 148"/>
              <p:cNvSpPr>
                <a:spLocks noChangeShapeType="1"/>
              </p:cNvSpPr>
              <p:nvPr/>
            </p:nvSpPr>
            <p:spPr bwMode="auto">
              <a:xfrm>
                <a:off x="838200" y="3876675"/>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49" name="Line 149"/>
              <p:cNvSpPr>
                <a:spLocks noChangeShapeType="1"/>
              </p:cNvSpPr>
              <p:nvPr/>
            </p:nvSpPr>
            <p:spPr bwMode="auto">
              <a:xfrm>
                <a:off x="838200" y="3724275"/>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50" name="Line 150"/>
              <p:cNvSpPr>
                <a:spLocks noChangeShapeType="1"/>
              </p:cNvSpPr>
              <p:nvPr/>
            </p:nvSpPr>
            <p:spPr bwMode="auto">
              <a:xfrm>
                <a:off x="838200" y="3571875"/>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51" name="Line 151"/>
              <p:cNvSpPr>
                <a:spLocks noChangeShapeType="1"/>
              </p:cNvSpPr>
              <p:nvPr/>
            </p:nvSpPr>
            <p:spPr bwMode="auto">
              <a:xfrm>
                <a:off x="838200" y="3419475"/>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52" name="Line 152"/>
              <p:cNvSpPr>
                <a:spLocks noChangeShapeType="1"/>
              </p:cNvSpPr>
              <p:nvPr/>
            </p:nvSpPr>
            <p:spPr bwMode="auto">
              <a:xfrm>
                <a:off x="838200" y="3267075"/>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53" name="Line 153"/>
              <p:cNvSpPr>
                <a:spLocks noChangeShapeType="1"/>
              </p:cNvSpPr>
              <p:nvPr/>
            </p:nvSpPr>
            <p:spPr bwMode="auto">
              <a:xfrm>
                <a:off x="838200" y="3124200"/>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54" name="Line 154"/>
              <p:cNvSpPr>
                <a:spLocks noChangeShapeType="1"/>
              </p:cNvSpPr>
              <p:nvPr/>
            </p:nvSpPr>
            <p:spPr bwMode="auto">
              <a:xfrm>
                <a:off x="838200" y="2971800"/>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55" name="Line 155"/>
              <p:cNvSpPr>
                <a:spLocks noChangeShapeType="1"/>
              </p:cNvSpPr>
              <p:nvPr/>
            </p:nvSpPr>
            <p:spPr bwMode="auto">
              <a:xfrm>
                <a:off x="838200" y="2819400"/>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56" name="Line 156"/>
              <p:cNvSpPr>
                <a:spLocks noChangeShapeType="1"/>
              </p:cNvSpPr>
              <p:nvPr/>
            </p:nvSpPr>
            <p:spPr bwMode="auto">
              <a:xfrm>
                <a:off x="838200" y="2667000"/>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57" name="Line 157"/>
              <p:cNvSpPr>
                <a:spLocks noChangeShapeType="1"/>
              </p:cNvSpPr>
              <p:nvPr/>
            </p:nvSpPr>
            <p:spPr bwMode="auto">
              <a:xfrm>
                <a:off x="838200" y="2514600"/>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58" name="Line 158"/>
              <p:cNvSpPr>
                <a:spLocks noChangeShapeType="1"/>
              </p:cNvSpPr>
              <p:nvPr/>
            </p:nvSpPr>
            <p:spPr bwMode="auto">
              <a:xfrm>
                <a:off x="838200" y="2362200"/>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59" name="Line 159"/>
              <p:cNvSpPr>
                <a:spLocks noChangeShapeType="1"/>
              </p:cNvSpPr>
              <p:nvPr/>
            </p:nvSpPr>
            <p:spPr bwMode="auto">
              <a:xfrm>
                <a:off x="838200" y="2209800"/>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60" name="Line 160"/>
              <p:cNvSpPr>
                <a:spLocks noChangeShapeType="1"/>
              </p:cNvSpPr>
              <p:nvPr/>
            </p:nvSpPr>
            <p:spPr bwMode="auto">
              <a:xfrm>
                <a:off x="838200" y="2057400"/>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61" name="Line 161"/>
              <p:cNvSpPr>
                <a:spLocks noChangeShapeType="1"/>
              </p:cNvSpPr>
              <p:nvPr/>
            </p:nvSpPr>
            <p:spPr bwMode="auto">
              <a:xfrm>
                <a:off x="838200" y="1905000"/>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62" name="Line 162"/>
              <p:cNvSpPr>
                <a:spLocks noChangeShapeType="1"/>
              </p:cNvSpPr>
              <p:nvPr/>
            </p:nvSpPr>
            <p:spPr bwMode="auto">
              <a:xfrm>
                <a:off x="838200" y="1752600"/>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63" name="Line 163"/>
              <p:cNvSpPr>
                <a:spLocks noChangeShapeType="1"/>
              </p:cNvSpPr>
              <p:nvPr/>
            </p:nvSpPr>
            <p:spPr bwMode="auto">
              <a:xfrm>
                <a:off x="838200" y="1600200"/>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64" name="Line 164"/>
              <p:cNvSpPr>
                <a:spLocks noChangeShapeType="1"/>
              </p:cNvSpPr>
              <p:nvPr/>
            </p:nvSpPr>
            <p:spPr bwMode="auto">
              <a:xfrm>
                <a:off x="838200" y="1447800"/>
                <a:ext cx="38100" cy="0"/>
              </a:xfrm>
              <a:prstGeom prst="line">
                <a:avLst/>
              </a:prstGeom>
              <a:grpFill/>
              <a:ln w="0">
                <a:solidFill>
                  <a:srgbClr val="000000"/>
                </a:solidFill>
                <a:round/>
                <a:headEnd/>
                <a:tailEnd/>
              </a:ln>
            </p:spPr>
            <p:txBody>
              <a:bodyPr/>
              <a:lstStyle/>
              <a:p>
                <a:pPr>
                  <a:defRPr/>
                </a:pPr>
                <a:endParaRPr lang="en-US">
                  <a:latin typeface="Arial" charset="0"/>
                </a:endParaRPr>
              </a:p>
            </p:txBody>
          </p:sp>
          <p:sp>
            <p:nvSpPr>
              <p:cNvPr id="102565" name="Line 165"/>
              <p:cNvSpPr>
                <a:spLocks noChangeShapeType="1"/>
              </p:cNvSpPr>
              <p:nvPr/>
            </p:nvSpPr>
            <p:spPr bwMode="auto">
              <a:xfrm>
                <a:off x="838200" y="1295400"/>
                <a:ext cx="38100" cy="0"/>
              </a:xfrm>
              <a:prstGeom prst="line">
                <a:avLst/>
              </a:prstGeom>
              <a:grpFill/>
              <a:ln w="0">
                <a:solidFill>
                  <a:srgbClr val="000000"/>
                </a:solidFill>
                <a:round/>
                <a:headEnd/>
                <a:tailEnd/>
              </a:ln>
            </p:spPr>
            <p:txBody>
              <a:bodyPr/>
              <a:lstStyle/>
              <a:p>
                <a:pPr>
                  <a:defRPr/>
                </a:pPr>
                <a:endParaRPr lang="en-US">
                  <a:latin typeface="Arial" charset="0"/>
                </a:endParaRPr>
              </a:p>
            </p:txBody>
          </p:sp>
        </p:grpSp>
        <p:grpSp>
          <p:nvGrpSpPr>
            <p:cNvPr id="4" name="Group 201"/>
            <p:cNvGrpSpPr/>
            <p:nvPr/>
          </p:nvGrpSpPr>
          <p:grpSpPr>
            <a:xfrm>
              <a:off x="882015" y="2669692"/>
              <a:ext cx="1952625" cy="43892"/>
              <a:chOff x="866775" y="2609850"/>
              <a:chExt cx="1952625" cy="38100"/>
            </a:xfrm>
            <a:solidFill>
              <a:srgbClr val="FFC000"/>
            </a:solidFill>
          </p:grpSpPr>
          <p:sp>
            <p:nvSpPr>
              <p:cNvPr id="102432" name="Rectangle 32"/>
              <p:cNvSpPr>
                <a:spLocks noChangeArrowheads="1"/>
              </p:cNvSpPr>
              <p:nvPr/>
            </p:nvSpPr>
            <p:spPr bwMode="auto">
              <a:xfrm>
                <a:off x="866775" y="2628900"/>
                <a:ext cx="19145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58" name="Rectangle 58"/>
              <p:cNvSpPr>
                <a:spLocks noChangeArrowheads="1"/>
              </p:cNvSpPr>
              <p:nvPr/>
            </p:nvSpPr>
            <p:spPr bwMode="auto">
              <a:xfrm>
                <a:off x="866775" y="2609850"/>
                <a:ext cx="19526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5" name="Group 217"/>
            <p:cNvGrpSpPr/>
            <p:nvPr/>
          </p:nvGrpSpPr>
          <p:grpSpPr>
            <a:xfrm>
              <a:off x="882015" y="5610451"/>
              <a:ext cx="885825" cy="76811"/>
              <a:chOff x="866775" y="5162550"/>
              <a:chExt cx="885825" cy="66675"/>
            </a:xfrm>
            <a:solidFill>
              <a:srgbClr val="FFFF99"/>
            </a:solidFill>
          </p:grpSpPr>
          <p:sp>
            <p:nvSpPr>
              <p:cNvPr id="102415" name="Rectangle 15"/>
              <p:cNvSpPr>
                <a:spLocks noChangeArrowheads="1"/>
              </p:cNvSpPr>
              <p:nvPr/>
            </p:nvSpPr>
            <p:spPr bwMode="auto">
              <a:xfrm>
                <a:off x="866775" y="5210175"/>
                <a:ext cx="87630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41" name="Rectangle 41"/>
              <p:cNvSpPr>
                <a:spLocks noChangeArrowheads="1"/>
              </p:cNvSpPr>
              <p:nvPr/>
            </p:nvSpPr>
            <p:spPr bwMode="auto">
              <a:xfrm>
                <a:off x="866775" y="5191125"/>
                <a:ext cx="8572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67" name="Rectangle 67"/>
              <p:cNvSpPr>
                <a:spLocks noChangeArrowheads="1"/>
              </p:cNvSpPr>
              <p:nvPr/>
            </p:nvSpPr>
            <p:spPr bwMode="auto">
              <a:xfrm>
                <a:off x="866775" y="5181600"/>
                <a:ext cx="771525"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92" name="Rectangle 92"/>
              <p:cNvSpPr>
                <a:spLocks noChangeArrowheads="1"/>
              </p:cNvSpPr>
              <p:nvPr/>
            </p:nvSpPr>
            <p:spPr bwMode="auto">
              <a:xfrm>
                <a:off x="866775" y="5162550"/>
                <a:ext cx="8858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6" name="Group 216"/>
            <p:cNvGrpSpPr/>
            <p:nvPr/>
          </p:nvGrpSpPr>
          <p:grpSpPr>
            <a:xfrm>
              <a:off x="882015" y="5434884"/>
              <a:ext cx="1057275" cy="76811"/>
              <a:chOff x="866775" y="5010150"/>
              <a:chExt cx="1057275" cy="66675"/>
            </a:xfrm>
            <a:solidFill>
              <a:srgbClr val="FFFF99"/>
            </a:solidFill>
          </p:grpSpPr>
          <p:sp>
            <p:nvSpPr>
              <p:cNvPr id="102416" name="Rectangle 16"/>
              <p:cNvSpPr>
                <a:spLocks noChangeArrowheads="1"/>
              </p:cNvSpPr>
              <p:nvPr/>
            </p:nvSpPr>
            <p:spPr bwMode="auto">
              <a:xfrm>
                <a:off x="866775" y="5057775"/>
                <a:ext cx="8096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42" name="Rectangle 42"/>
              <p:cNvSpPr>
                <a:spLocks noChangeArrowheads="1"/>
              </p:cNvSpPr>
              <p:nvPr/>
            </p:nvSpPr>
            <p:spPr bwMode="auto">
              <a:xfrm>
                <a:off x="866775" y="5038725"/>
                <a:ext cx="9620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68" name="Rectangle 68"/>
              <p:cNvSpPr>
                <a:spLocks noChangeArrowheads="1"/>
              </p:cNvSpPr>
              <p:nvPr/>
            </p:nvSpPr>
            <p:spPr bwMode="auto">
              <a:xfrm>
                <a:off x="866775" y="5029200"/>
                <a:ext cx="838200"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93" name="Rectangle 93"/>
              <p:cNvSpPr>
                <a:spLocks noChangeArrowheads="1"/>
              </p:cNvSpPr>
              <p:nvPr/>
            </p:nvSpPr>
            <p:spPr bwMode="auto">
              <a:xfrm>
                <a:off x="866775" y="5010150"/>
                <a:ext cx="10572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7" name="Group 215"/>
            <p:cNvGrpSpPr/>
            <p:nvPr/>
          </p:nvGrpSpPr>
          <p:grpSpPr>
            <a:xfrm>
              <a:off x="882015" y="5259316"/>
              <a:ext cx="1152525" cy="76811"/>
              <a:chOff x="866775" y="4857750"/>
              <a:chExt cx="1152525" cy="66675"/>
            </a:xfrm>
            <a:solidFill>
              <a:schemeClr val="accent2">
                <a:lumMod val="75000"/>
              </a:schemeClr>
            </a:solidFill>
          </p:grpSpPr>
          <p:sp>
            <p:nvSpPr>
              <p:cNvPr id="102417" name="Rectangle 17"/>
              <p:cNvSpPr>
                <a:spLocks noChangeArrowheads="1"/>
              </p:cNvSpPr>
              <p:nvPr/>
            </p:nvSpPr>
            <p:spPr bwMode="auto">
              <a:xfrm>
                <a:off x="866775" y="4905375"/>
                <a:ext cx="8858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43" name="Rectangle 43"/>
              <p:cNvSpPr>
                <a:spLocks noChangeArrowheads="1"/>
              </p:cNvSpPr>
              <p:nvPr/>
            </p:nvSpPr>
            <p:spPr bwMode="auto">
              <a:xfrm>
                <a:off x="866775" y="4886325"/>
                <a:ext cx="9334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69" name="Rectangle 69"/>
              <p:cNvSpPr>
                <a:spLocks noChangeArrowheads="1"/>
              </p:cNvSpPr>
              <p:nvPr/>
            </p:nvSpPr>
            <p:spPr bwMode="auto">
              <a:xfrm>
                <a:off x="866775" y="4876800"/>
                <a:ext cx="1152525"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94" name="Rectangle 94"/>
              <p:cNvSpPr>
                <a:spLocks noChangeArrowheads="1"/>
              </p:cNvSpPr>
              <p:nvPr/>
            </p:nvSpPr>
            <p:spPr bwMode="auto">
              <a:xfrm>
                <a:off x="866775" y="4857750"/>
                <a:ext cx="10572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8" name="Group 212"/>
            <p:cNvGrpSpPr/>
            <p:nvPr/>
          </p:nvGrpSpPr>
          <p:grpSpPr>
            <a:xfrm>
              <a:off x="882015" y="4732613"/>
              <a:ext cx="1428750" cy="76811"/>
              <a:chOff x="866775" y="4400550"/>
              <a:chExt cx="1428750" cy="66675"/>
            </a:xfrm>
            <a:solidFill>
              <a:srgbClr val="FF5050"/>
            </a:solidFill>
          </p:grpSpPr>
          <p:sp>
            <p:nvSpPr>
              <p:cNvPr id="102420" name="Rectangle 20"/>
              <p:cNvSpPr>
                <a:spLocks noChangeArrowheads="1"/>
              </p:cNvSpPr>
              <p:nvPr/>
            </p:nvSpPr>
            <p:spPr bwMode="auto">
              <a:xfrm>
                <a:off x="866775" y="4448175"/>
                <a:ext cx="10858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46" name="Rectangle 46"/>
              <p:cNvSpPr>
                <a:spLocks noChangeArrowheads="1"/>
              </p:cNvSpPr>
              <p:nvPr/>
            </p:nvSpPr>
            <p:spPr bwMode="auto">
              <a:xfrm>
                <a:off x="866775" y="4429125"/>
                <a:ext cx="14287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72" name="Rectangle 72"/>
              <p:cNvSpPr>
                <a:spLocks noChangeArrowheads="1"/>
              </p:cNvSpPr>
              <p:nvPr/>
            </p:nvSpPr>
            <p:spPr bwMode="auto">
              <a:xfrm>
                <a:off x="866775" y="4419600"/>
                <a:ext cx="1333500"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97" name="Rectangle 97"/>
              <p:cNvSpPr>
                <a:spLocks noChangeArrowheads="1"/>
              </p:cNvSpPr>
              <p:nvPr/>
            </p:nvSpPr>
            <p:spPr bwMode="auto">
              <a:xfrm>
                <a:off x="866775" y="4400550"/>
                <a:ext cx="140970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9" name="Group 211"/>
            <p:cNvGrpSpPr/>
            <p:nvPr/>
          </p:nvGrpSpPr>
          <p:grpSpPr>
            <a:xfrm>
              <a:off x="882015" y="4557045"/>
              <a:ext cx="1495425" cy="76811"/>
              <a:chOff x="866775" y="4248150"/>
              <a:chExt cx="1495425" cy="66675"/>
            </a:xfrm>
            <a:solidFill>
              <a:schemeClr val="accent2">
                <a:lumMod val="75000"/>
              </a:schemeClr>
            </a:solidFill>
          </p:grpSpPr>
          <p:sp>
            <p:nvSpPr>
              <p:cNvPr id="102421" name="Rectangle 21"/>
              <p:cNvSpPr>
                <a:spLocks noChangeArrowheads="1"/>
              </p:cNvSpPr>
              <p:nvPr/>
            </p:nvSpPr>
            <p:spPr bwMode="auto">
              <a:xfrm>
                <a:off x="866775" y="4295775"/>
                <a:ext cx="110490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47" name="Rectangle 47"/>
              <p:cNvSpPr>
                <a:spLocks noChangeArrowheads="1"/>
              </p:cNvSpPr>
              <p:nvPr/>
            </p:nvSpPr>
            <p:spPr bwMode="auto">
              <a:xfrm>
                <a:off x="866775" y="4276725"/>
                <a:ext cx="133350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73" name="Rectangle 73"/>
              <p:cNvSpPr>
                <a:spLocks noChangeArrowheads="1"/>
              </p:cNvSpPr>
              <p:nvPr/>
            </p:nvSpPr>
            <p:spPr bwMode="auto">
              <a:xfrm>
                <a:off x="866775" y="4267200"/>
                <a:ext cx="1495425"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98" name="Rectangle 98"/>
              <p:cNvSpPr>
                <a:spLocks noChangeArrowheads="1"/>
              </p:cNvSpPr>
              <p:nvPr/>
            </p:nvSpPr>
            <p:spPr bwMode="auto">
              <a:xfrm>
                <a:off x="866775" y="4248150"/>
                <a:ext cx="11334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10" name="Group 210"/>
            <p:cNvGrpSpPr/>
            <p:nvPr/>
          </p:nvGrpSpPr>
          <p:grpSpPr>
            <a:xfrm>
              <a:off x="882015" y="4381477"/>
              <a:ext cx="1590675" cy="76811"/>
              <a:chOff x="866775" y="4095750"/>
              <a:chExt cx="1590675" cy="66675"/>
            </a:xfrm>
            <a:solidFill>
              <a:schemeClr val="accent2">
                <a:lumMod val="75000"/>
              </a:schemeClr>
            </a:solidFill>
          </p:grpSpPr>
          <p:sp>
            <p:nvSpPr>
              <p:cNvPr id="102422" name="Rectangle 22"/>
              <p:cNvSpPr>
                <a:spLocks noChangeArrowheads="1"/>
              </p:cNvSpPr>
              <p:nvPr/>
            </p:nvSpPr>
            <p:spPr bwMode="auto">
              <a:xfrm>
                <a:off x="866775" y="4143375"/>
                <a:ext cx="8667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48" name="Rectangle 48"/>
              <p:cNvSpPr>
                <a:spLocks noChangeArrowheads="1"/>
              </p:cNvSpPr>
              <p:nvPr/>
            </p:nvSpPr>
            <p:spPr bwMode="auto">
              <a:xfrm>
                <a:off x="866775" y="4124325"/>
                <a:ext cx="7143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74" name="Rectangle 74"/>
              <p:cNvSpPr>
                <a:spLocks noChangeArrowheads="1"/>
              </p:cNvSpPr>
              <p:nvPr/>
            </p:nvSpPr>
            <p:spPr bwMode="auto">
              <a:xfrm>
                <a:off x="866775" y="4114800"/>
                <a:ext cx="676275"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99" name="Rectangle 99"/>
              <p:cNvSpPr>
                <a:spLocks noChangeArrowheads="1"/>
              </p:cNvSpPr>
              <p:nvPr/>
            </p:nvSpPr>
            <p:spPr bwMode="auto">
              <a:xfrm>
                <a:off x="866775" y="4095750"/>
                <a:ext cx="15906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11" name="Group 209"/>
            <p:cNvGrpSpPr/>
            <p:nvPr/>
          </p:nvGrpSpPr>
          <p:grpSpPr>
            <a:xfrm>
              <a:off x="882015" y="4205910"/>
              <a:ext cx="1628775" cy="76811"/>
              <a:chOff x="866775" y="3943350"/>
              <a:chExt cx="1628775" cy="66675"/>
            </a:xfrm>
            <a:solidFill>
              <a:srgbClr val="FF5050"/>
            </a:solidFill>
          </p:grpSpPr>
          <p:sp>
            <p:nvSpPr>
              <p:cNvPr id="102423" name="Rectangle 23"/>
              <p:cNvSpPr>
                <a:spLocks noChangeArrowheads="1"/>
              </p:cNvSpPr>
              <p:nvPr/>
            </p:nvSpPr>
            <p:spPr bwMode="auto">
              <a:xfrm>
                <a:off x="866775" y="3990975"/>
                <a:ext cx="16287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49" name="Rectangle 49"/>
              <p:cNvSpPr>
                <a:spLocks noChangeArrowheads="1"/>
              </p:cNvSpPr>
              <p:nvPr/>
            </p:nvSpPr>
            <p:spPr bwMode="auto">
              <a:xfrm>
                <a:off x="866775" y="3971925"/>
                <a:ext cx="8096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75" name="Rectangle 75"/>
              <p:cNvSpPr>
                <a:spLocks noChangeArrowheads="1"/>
              </p:cNvSpPr>
              <p:nvPr/>
            </p:nvSpPr>
            <p:spPr bwMode="auto">
              <a:xfrm>
                <a:off x="866775" y="3962400"/>
                <a:ext cx="809625"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00" name="Rectangle 100"/>
              <p:cNvSpPr>
                <a:spLocks noChangeArrowheads="1"/>
              </p:cNvSpPr>
              <p:nvPr/>
            </p:nvSpPr>
            <p:spPr bwMode="auto">
              <a:xfrm>
                <a:off x="866775" y="3943350"/>
                <a:ext cx="5238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12" name="Group 208"/>
            <p:cNvGrpSpPr/>
            <p:nvPr/>
          </p:nvGrpSpPr>
          <p:grpSpPr>
            <a:xfrm>
              <a:off x="882015" y="4030342"/>
              <a:ext cx="1666875" cy="76811"/>
              <a:chOff x="866775" y="3790950"/>
              <a:chExt cx="1666875" cy="66675"/>
            </a:xfrm>
            <a:solidFill>
              <a:schemeClr val="accent2">
                <a:lumMod val="75000"/>
              </a:schemeClr>
            </a:solidFill>
          </p:grpSpPr>
          <p:sp>
            <p:nvSpPr>
              <p:cNvPr id="102424" name="Rectangle 24"/>
              <p:cNvSpPr>
                <a:spLocks noChangeArrowheads="1"/>
              </p:cNvSpPr>
              <p:nvPr/>
            </p:nvSpPr>
            <p:spPr bwMode="auto">
              <a:xfrm>
                <a:off x="866775" y="3838575"/>
                <a:ext cx="16668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50" name="Rectangle 50"/>
              <p:cNvSpPr>
                <a:spLocks noChangeArrowheads="1"/>
              </p:cNvSpPr>
              <p:nvPr/>
            </p:nvSpPr>
            <p:spPr bwMode="auto">
              <a:xfrm>
                <a:off x="866775" y="3819525"/>
                <a:ext cx="10858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76" name="Rectangle 76"/>
              <p:cNvSpPr>
                <a:spLocks noChangeArrowheads="1"/>
              </p:cNvSpPr>
              <p:nvPr/>
            </p:nvSpPr>
            <p:spPr bwMode="auto">
              <a:xfrm>
                <a:off x="866775" y="3810000"/>
                <a:ext cx="1123950"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01" name="Rectangle 101"/>
              <p:cNvSpPr>
                <a:spLocks noChangeArrowheads="1"/>
              </p:cNvSpPr>
              <p:nvPr/>
            </p:nvSpPr>
            <p:spPr bwMode="auto">
              <a:xfrm>
                <a:off x="866775" y="3790950"/>
                <a:ext cx="160020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13" name="Group 207"/>
            <p:cNvGrpSpPr/>
            <p:nvPr/>
          </p:nvGrpSpPr>
          <p:grpSpPr>
            <a:xfrm>
              <a:off x="882015" y="3854774"/>
              <a:ext cx="1676400" cy="76811"/>
              <a:chOff x="866775" y="3638550"/>
              <a:chExt cx="1676400" cy="66675"/>
            </a:xfrm>
            <a:solidFill>
              <a:schemeClr val="accent1"/>
            </a:solidFill>
          </p:grpSpPr>
          <p:sp>
            <p:nvSpPr>
              <p:cNvPr id="102425" name="Rectangle 25"/>
              <p:cNvSpPr>
                <a:spLocks noChangeArrowheads="1"/>
              </p:cNvSpPr>
              <p:nvPr/>
            </p:nvSpPr>
            <p:spPr bwMode="auto">
              <a:xfrm>
                <a:off x="866775" y="3686175"/>
                <a:ext cx="16668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51" name="Rectangle 51"/>
              <p:cNvSpPr>
                <a:spLocks noChangeArrowheads="1"/>
              </p:cNvSpPr>
              <p:nvPr/>
            </p:nvSpPr>
            <p:spPr bwMode="auto">
              <a:xfrm>
                <a:off x="866775" y="3667125"/>
                <a:ext cx="167640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77" name="Rectangle 77"/>
              <p:cNvSpPr>
                <a:spLocks noChangeArrowheads="1"/>
              </p:cNvSpPr>
              <p:nvPr/>
            </p:nvSpPr>
            <p:spPr bwMode="auto">
              <a:xfrm>
                <a:off x="866775" y="3657600"/>
                <a:ext cx="1676400"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02" name="Rectangle 102"/>
              <p:cNvSpPr>
                <a:spLocks noChangeArrowheads="1"/>
              </p:cNvSpPr>
              <p:nvPr/>
            </p:nvSpPr>
            <p:spPr bwMode="auto">
              <a:xfrm>
                <a:off x="866775" y="3638550"/>
                <a:ext cx="167640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14" name="Group 206"/>
            <p:cNvGrpSpPr/>
            <p:nvPr/>
          </p:nvGrpSpPr>
          <p:grpSpPr>
            <a:xfrm>
              <a:off x="882015" y="3679207"/>
              <a:ext cx="1714500" cy="76811"/>
              <a:chOff x="866775" y="3486150"/>
              <a:chExt cx="1714500" cy="66675"/>
            </a:xfrm>
            <a:solidFill>
              <a:srgbClr val="FFC000"/>
            </a:solidFill>
          </p:grpSpPr>
          <p:sp>
            <p:nvSpPr>
              <p:cNvPr id="102426" name="Rectangle 26"/>
              <p:cNvSpPr>
                <a:spLocks noChangeArrowheads="1"/>
              </p:cNvSpPr>
              <p:nvPr/>
            </p:nvSpPr>
            <p:spPr bwMode="auto">
              <a:xfrm>
                <a:off x="866775" y="3533775"/>
                <a:ext cx="15906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52" name="Rectangle 52"/>
              <p:cNvSpPr>
                <a:spLocks noChangeArrowheads="1"/>
              </p:cNvSpPr>
              <p:nvPr/>
            </p:nvSpPr>
            <p:spPr bwMode="auto">
              <a:xfrm>
                <a:off x="866775" y="3514725"/>
                <a:ext cx="14954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78" name="Rectangle 78"/>
              <p:cNvSpPr>
                <a:spLocks noChangeArrowheads="1"/>
              </p:cNvSpPr>
              <p:nvPr/>
            </p:nvSpPr>
            <p:spPr bwMode="auto">
              <a:xfrm>
                <a:off x="866775" y="3505200"/>
                <a:ext cx="1676400"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03" name="Rectangle 103"/>
              <p:cNvSpPr>
                <a:spLocks noChangeArrowheads="1"/>
              </p:cNvSpPr>
              <p:nvPr/>
            </p:nvSpPr>
            <p:spPr bwMode="auto">
              <a:xfrm>
                <a:off x="866775" y="3486150"/>
                <a:ext cx="171450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15" name="Group 205"/>
            <p:cNvGrpSpPr/>
            <p:nvPr/>
          </p:nvGrpSpPr>
          <p:grpSpPr>
            <a:xfrm>
              <a:off x="882015" y="3503639"/>
              <a:ext cx="1762125" cy="76811"/>
              <a:chOff x="866775" y="3333750"/>
              <a:chExt cx="1762125" cy="66675"/>
            </a:xfrm>
            <a:solidFill>
              <a:srgbClr val="7030A0"/>
            </a:solidFill>
          </p:grpSpPr>
          <p:sp>
            <p:nvSpPr>
              <p:cNvPr id="102427" name="Rectangle 27"/>
              <p:cNvSpPr>
                <a:spLocks noChangeArrowheads="1"/>
              </p:cNvSpPr>
              <p:nvPr/>
            </p:nvSpPr>
            <p:spPr bwMode="auto">
              <a:xfrm>
                <a:off x="866775" y="3381375"/>
                <a:ext cx="152400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53" name="Rectangle 53"/>
              <p:cNvSpPr>
                <a:spLocks noChangeArrowheads="1"/>
              </p:cNvSpPr>
              <p:nvPr/>
            </p:nvSpPr>
            <p:spPr bwMode="auto">
              <a:xfrm>
                <a:off x="866775" y="3362325"/>
                <a:ext cx="15906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79" name="Rectangle 79"/>
              <p:cNvSpPr>
                <a:spLocks noChangeArrowheads="1"/>
              </p:cNvSpPr>
              <p:nvPr/>
            </p:nvSpPr>
            <p:spPr bwMode="auto">
              <a:xfrm>
                <a:off x="866775" y="3352800"/>
                <a:ext cx="1762125"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04" name="Rectangle 104"/>
              <p:cNvSpPr>
                <a:spLocks noChangeArrowheads="1"/>
              </p:cNvSpPr>
              <p:nvPr/>
            </p:nvSpPr>
            <p:spPr bwMode="auto">
              <a:xfrm>
                <a:off x="866775" y="3333750"/>
                <a:ext cx="16859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16" name="Group 203"/>
            <p:cNvGrpSpPr/>
            <p:nvPr/>
          </p:nvGrpSpPr>
          <p:grpSpPr>
            <a:xfrm>
              <a:off x="882015" y="2987909"/>
              <a:ext cx="1924050" cy="76811"/>
              <a:chOff x="866775" y="2886075"/>
              <a:chExt cx="1924050" cy="66675"/>
            </a:xfrm>
            <a:solidFill>
              <a:srgbClr val="92D050"/>
            </a:solidFill>
          </p:grpSpPr>
          <p:sp>
            <p:nvSpPr>
              <p:cNvPr id="102430" name="Rectangle 30"/>
              <p:cNvSpPr>
                <a:spLocks noChangeArrowheads="1"/>
              </p:cNvSpPr>
              <p:nvPr/>
            </p:nvSpPr>
            <p:spPr bwMode="auto">
              <a:xfrm>
                <a:off x="866775" y="2933700"/>
                <a:ext cx="17621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56" name="Rectangle 56"/>
              <p:cNvSpPr>
                <a:spLocks noChangeArrowheads="1"/>
              </p:cNvSpPr>
              <p:nvPr/>
            </p:nvSpPr>
            <p:spPr bwMode="auto">
              <a:xfrm>
                <a:off x="866775" y="2914650"/>
                <a:ext cx="16859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82" name="Rectangle 82"/>
              <p:cNvSpPr>
                <a:spLocks noChangeArrowheads="1"/>
              </p:cNvSpPr>
              <p:nvPr/>
            </p:nvSpPr>
            <p:spPr bwMode="auto">
              <a:xfrm>
                <a:off x="866775" y="2905125"/>
                <a:ext cx="1704975"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07" name="Rectangle 107"/>
              <p:cNvSpPr>
                <a:spLocks noChangeArrowheads="1"/>
              </p:cNvSpPr>
              <p:nvPr/>
            </p:nvSpPr>
            <p:spPr bwMode="auto">
              <a:xfrm>
                <a:off x="866775" y="2886075"/>
                <a:ext cx="19240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17" name="Group 198"/>
            <p:cNvGrpSpPr/>
            <p:nvPr/>
          </p:nvGrpSpPr>
          <p:grpSpPr>
            <a:xfrm>
              <a:off x="882015" y="2110070"/>
              <a:ext cx="2286000" cy="76811"/>
              <a:chOff x="866775" y="2124075"/>
              <a:chExt cx="2286000" cy="66675"/>
            </a:xfrm>
            <a:solidFill>
              <a:srgbClr val="FF5050"/>
            </a:solidFill>
          </p:grpSpPr>
          <p:sp>
            <p:nvSpPr>
              <p:cNvPr id="102435" name="Rectangle 35"/>
              <p:cNvSpPr>
                <a:spLocks noChangeArrowheads="1"/>
              </p:cNvSpPr>
              <p:nvPr/>
            </p:nvSpPr>
            <p:spPr bwMode="auto">
              <a:xfrm>
                <a:off x="866775" y="2171700"/>
                <a:ext cx="21240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61" name="Rectangle 61"/>
              <p:cNvSpPr>
                <a:spLocks noChangeArrowheads="1"/>
              </p:cNvSpPr>
              <p:nvPr/>
            </p:nvSpPr>
            <p:spPr bwMode="auto">
              <a:xfrm>
                <a:off x="866775" y="2152650"/>
                <a:ext cx="19621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86" name="Rectangle 86"/>
              <p:cNvSpPr>
                <a:spLocks noChangeArrowheads="1"/>
              </p:cNvSpPr>
              <p:nvPr/>
            </p:nvSpPr>
            <p:spPr bwMode="auto">
              <a:xfrm>
                <a:off x="866775" y="2143125"/>
                <a:ext cx="2286000"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11" name="Rectangle 111"/>
              <p:cNvSpPr>
                <a:spLocks noChangeArrowheads="1"/>
              </p:cNvSpPr>
              <p:nvPr/>
            </p:nvSpPr>
            <p:spPr bwMode="auto">
              <a:xfrm>
                <a:off x="866775" y="2124075"/>
                <a:ext cx="228600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18" name="Group 197"/>
            <p:cNvGrpSpPr/>
            <p:nvPr/>
          </p:nvGrpSpPr>
          <p:grpSpPr>
            <a:xfrm>
              <a:off x="882015" y="1934503"/>
              <a:ext cx="2295525" cy="76811"/>
              <a:chOff x="866775" y="1971675"/>
              <a:chExt cx="2295525" cy="66675"/>
            </a:xfrm>
            <a:solidFill>
              <a:srgbClr val="FF5050"/>
            </a:solidFill>
          </p:grpSpPr>
          <p:sp>
            <p:nvSpPr>
              <p:cNvPr id="102436" name="Rectangle 36"/>
              <p:cNvSpPr>
                <a:spLocks noChangeArrowheads="1"/>
              </p:cNvSpPr>
              <p:nvPr/>
            </p:nvSpPr>
            <p:spPr bwMode="auto">
              <a:xfrm>
                <a:off x="866775" y="2019300"/>
                <a:ext cx="228600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62" name="Rectangle 62"/>
              <p:cNvSpPr>
                <a:spLocks noChangeArrowheads="1"/>
              </p:cNvSpPr>
              <p:nvPr/>
            </p:nvSpPr>
            <p:spPr bwMode="auto">
              <a:xfrm>
                <a:off x="866775" y="2000250"/>
                <a:ext cx="22955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87" name="Rectangle 87"/>
              <p:cNvSpPr>
                <a:spLocks noChangeArrowheads="1"/>
              </p:cNvSpPr>
              <p:nvPr/>
            </p:nvSpPr>
            <p:spPr bwMode="auto">
              <a:xfrm>
                <a:off x="866775" y="1990725"/>
                <a:ext cx="2009775"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12" name="Rectangle 112"/>
              <p:cNvSpPr>
                <a:spLocks noChangeArrowheads="1"/>
              </p:cNvSpPr>
              <p:nvPr/>
            </p:nvSpPr>
            <p:spPr bwMode="auto">
              <a:xfrm>
                <a:off x="866775" y="1971675"/>
                <a:ext cx="20097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19" name="Group 196"/>
            <p:cNvGrpSpPr/>
            <p:nvPr/>
          </p:nvGrpSpPr>
          <p:grpSpPr>
            <a:xfrm>
              <a:off x="882015" y="1758935"/>
              <a:ext cx="2381250" cy="76811"/>
              <a:chOff x="866775" y="1819275"/>
              <a:chExt cx="2381250" cy="66675"/>
            </a:xfrm>
            <a:solidFill>
              <a:srgbClr val="92D050"/>
            </a:solidFill>
          </p:grpSpPr>
          <p:sp>
            <p:nvSpPr>
              <p:cNvPr id="102437" name="Rectangle 37"/>
              <p:cNvSpPr>
                <a:spLocks noChangeArrowheads="1"/>
              </p:cNvSpPr>
              <p:nvPr/>
            </p:nvSpPr>
            <p:spPr bwMode="auto">
              <a:xfrm>
                <a:off x="866775" y="1866900"/>
                <a:ext cx="17430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63" name="Rectangle 63"/>
              <p:cNvSpPr>
                <a:spLocks noChangeArrowheads="1"/>
              </p:cNvSpPr>
              <p:nvPr/>
            </p:nvSpPr>
            <p:spPr bwMode="auto">
              <a:xfrm>
                <a:off x="866775" y="1847850"/>
                <a:ext cx="179070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88" name="Rectangle 88"/>
              <p:cNvSpPr>
                <a:spLocks noChangeArrowheads="1"/>
              </p:cNvSpPr>
              <p:nvPr/>
            </p:nvSpPr>
            <p:spPr bwMode="auto">
              <a:xfrm>
                <a:off x="866775" y="1838325"/>
                <a:ext cx="1857375"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13" name="Rectangle 113"/>
              <p:cNvSpPr>
                <a:spLocks noChangeArrowheads="1"/>
              </p:cNvSpPr>
              <p:nvPr/>
            </p:nvSpPr>
            <p:spPr bwMode="auto">
              <a:xfrm>
                <a:off x="866775" y="1819275"/>
                <a:ext cx="23812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20" name="Group 204"/>
            <p:cNvGrpSpPr/>
            <p:nvPr/>
          </p:nvGrpSpPr>
          <p:grpSpPr>
            <a:xfrm>
              <a:off x="882015" y="3317098"/>
              <a:ext cx="1790700" cy="87784"/>
              <a:chOff x="866775" y="3171825"/>
              <a:chExt cx="1790700" cy="76200"/>
            </a:xfrm>
            <a:solidFill>
              <a:srgbClr val="FF5050"/>
            </a:solidFill>
          </p:grpSpPr>
          <p:sp>
            <p:nvSpPr>
              <p:cNvPr id="102428" name="Rectangle 28"/>
              <p:cNvSpPr>
                <a:spLocks noChangeArrowheads="1"/>
              </p:cNvSpPr>
              <p:nvPr/>
            </p:nvSpPr>
            <p:spPr bwMode="auto">
              <a:xfrm>
                <a:off x="866775" y="3228975"/>
                <a:ext cx="12382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54" name="Rectangle 54"/>
              <p:cNvSpPr>
                <a:spLocks noChangeArrowheads="1"/>
              </p:cNvSpPr>
              <p:nvPr/>
            </p:nvSpPr>
            <p:spPr bwMode="auto">
              <a:xfrm>
                <a:off x="866775" y="3219450"/>
                <a:ext cx="1247775"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80" name="Rectangle 80"/>
              <p:cNvSpPr>
                <a:spLocks noChangeArrowheads="1"/>
              </p:cNvSpPr>
              <p:nvPr/>
            </p:nvSpPr>
            <p:spPr bwMode="auto">
              <a:xfrm>
                <a:off x="866775" y="3200400"/>
                <a:ext cx="13049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05" name="Rectangle 105"/>
              <p:cNvSpPr>
                <a:spLocks noChangeArrowheads="1"/>
              </p:cNvSpPr>
              <p:nvPr/>
            </p:nvSpPr>
            <p:spPr bwMode="auto">
              <a:xfrm>
                <a:off x="866775" y="3181350"/>
                <a:ext cx="179070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19" name="Rectangle 119"/>
              <p:cNvSpPr>
                <a:spLocks noChangeArrowheads="1"/>
              </p:cNvSpPr>
              <p:nvPr/>
            </p:nvSpPr>
            <p:spPr bwMode="auto">
              <a:xfrm>
                <a:off x="866775" y="3171825"/>
                <a:ext cx="1419225"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21" name="Group 202"/>
            <p:cNvGrpSpPr/>
            <p:nvPr/>
          </p:nvGrpSpPr>
          <p:grpSpPr>
            <a:xfrm>
              <a:off x="882015" y="2790395"/>
              <a:ext cx="1933575" cy="98757"/>
              <a:chOff x="866775" y="2714625"/>
              <a:chExt cx="1933575" cy="85725"/>
            </a:xfrm>
            <a:solidFill>
              <a:srgbClr val="FFC000"/>
            </a:solidFill>
          </p:grpSpPr>
          <p:sp>
            <p:nvSpPr>
              <p:cNvPr id="102431" name="Rectangle 31"/>
              <p:cNvSpPr>
                <a:spLocks noChangeArrowheads="1"/>
              </p:cNvSpPr>
              <p:nvPr/>
            </p:nvSpPr>
            <p:spPr bwMode="auto">
              <a:xfrm>
                <a:off x="866775" y="2781300"/>
                <a:ext cx="160020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57" name="Rectangle 57"/>
              <p:cNvSpPr>
                <a:spLocks noChangeArrowheads="1"/>
              </p:cNvSpPr>
              <p:nvPr/>
            </p:nvSpPr>
            <p:spPr bwMode="auto">
              <a:xfrm>
                <a:off x="866775" y="2762250"/>
                <a:ext cx="14287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83" name="Rectangle 83"/>
              <p:cNvSpPr>
                <a:spLocks noChangeArrowheads="1"/>
              </p:cNvSpPr>
              <p:nvPr/>
            </p:nvSpPr>
            <p:spPr bwMode="auto">
              <a:xfrm>
                <a:off x="866775" y="2752725"/>
                <a:ext cx="1647825"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08" name="Rectangle 108"/>
              <p:cNvSpPr>
                <a:spLocks noChangeArrowheads="1"/>
              </p:cNvSpPr>
              <p:nvPr/>
            </p:nvSpPr>
            <p:spPr bwMode="auto">
              <a:xfrm>
                <a:off x="866775" y="2733675"/>
                <a:ext cx="14573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21" name="Rectangle 121"/>
              <p:cNvSpPr>
                <a:spLocks noChangeArrowheads="1"/>
              </p:cNvSpPr>
              <p:nvPr/>
            </p:nvSpPr>
            <p:spPr bwMode="auto">
              <a:xfrm>
                <a:off x="866775" y="2714625"/>
                <a:ext cx="19335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22" name="Group 195"/>
            <p:cNvGrpSpPr/>
            <p:nvPr/>
          </p:nvGrpSpPr>
          <p:grpSpPr>
            <a:xfrm>
              <a:off x="882015" y="1561421"/>
              <a:ext cx="2390775" cy="98757"/>
              <a:chOff x="866775" y="1647825"/>
              <a:chExt cx="2390775" cy="85725"/>
            </a:xfrm>
            <a:solidFill>
              <a:srgbClr val="FF5050"/>
            </a:solidFill>
          </p:grpSpPr>
          <p:sp>
            <p:nvSpPr>
              <p:cNvPr id="102438" name="Rectangle 38"/>
              <p:cNvSpPr>
                <a:spLocks noChangeArrowheads="1"/>
              </p:cNvSpPr>
              <p:nvPr/>
            </p:nvSpPr>
            <p:spPr bwMode="auto">
              <a:xfrm>
                <a:off x="866775" y="1714500"/>
                <a:ext cx="20764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64" name="Rectangle 64"/>
              <p:cNvSpPr>
                <a:spLocks noChangeArrowheads="1"/>
              </p:cNvSpPr>
              <p:nvPr/>
            </p:nvSpPr>
            <p:spPr bwMode="auto">
              <a:xfrm>
                <a:off x="866775" y="1695450"/>
                <a:ext cx="22002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89" name="Rectangle 89"/>
              <p:cNvSpPr>
                <a:spLocks noChangeArrowheads="1"/>
              </p:cNvSpPr>
              <p:nvPr/>
            </p:nvSpPr>
            <p:spPr bwMode="auto">
              <a:xfrm>
                <a:off x="866775" y="1685925"/>
                <a:ext cx="2038350"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14" name="Rectangle 114"/>
              <p:cNvSpPr>
                <a:spLocks noChangeArrowheads="1"/>
              </p:cNvSpPr>
              <p:nvPr/>
            </p:nvSpPr>
            <p:spPr bwMode="auto">
              <a:xfrm>
                <a:off x="866775" y="1666875"/>
                <a:ext cx="23907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23" name="Rectangle 123"/>
              <p:cNvSpPr>
                <a:spLocks noChangeArrowheads="1"/>
              </p:cNvSpPr>
              <p:nvPr/>
            </p:nvSpPr>
            <p:spPr bwMode="auto">
              <a:xfrm>
                <a:off x="866775" y="1647825"/>
                <a:ext cx="232410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23" name="Group 194"/>
            <p:cNvGrpSpPr/>
            <p:nvPr/>
          </p:nvGrpSpPr>
          <p:grpSpPr>
            <a:xfrm>
              <a:off x="882015" y="1385854"/>
              <a:ext cx="2476500" cy="98757"/>
              <a:chOff x="866775" y="1495425"/>
              <a:chExt cx="2476500" cy="85725"/>
            </a:xfrm>
            <a:solidFill>
              <a:srgbClr val="7030A0"/>
            </a:solidFill>
          </p:grpSpPr>
          <p:sp>
            <p:nvSpPr>
              <p:cNvPr id="102439" name="Rectangle 39"/>
              <p:cNvSpPr>
                <a:spLocks noChangeArrowheads="1"/>
              </p:cNvSpPr>
              <p:nvPr/>
            </p:nvSpPr>
            <p:spPr bwMode="auto">
              <a:xfrm>
                <a:off x="866775" y="1562100"/>
                <a:ext cx="22288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65" name="Rectangle 65"/>
              <p:cNvSpPr>
                <a:spLocks noChangeArrowheads="1"/>
              </p:cNvSpPr>
              <p:nvPr/>
            </p:nvSpPr>
            <p:spPr bwMode="auto">
              <a:xfrm>
                <a:off x="866775" y="1543050"/>
                <a:ext cx="22669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90" name="Rectangle 90"/>
              <p:cNvSpPr>
                <a:spLocks noChangeArrowheads="1"/>
              </p:cNvSpPr>
              <p:nvPr/>
            </p:nvSpPr>
            <p:spPr bwMode="auto">
              <a:xfrm>
                <a:off x="866775" y="1533525"/>
                <a:ext cx="2143125"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15" name="Rectangle 115"/>
              <p:cNvSpPr>
                <a:spLocks noChangeArrowheads="1"/>
              </p:cNvSpPr>
              <p:nvPr/>
            </p:nvSpPr>
            <p:spPr bwMode="auto">
              <a:xfrm>
                <a:off x="866775" y="1514475"/>
                <a:ext cx="247650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24" name="Rectangle 124"/>
              <p:cNvSpPr>
                <a:spLocks noChangeArrowheads="1"/>
              </p:cNvSpPr>
              <p:nvPr/>
            </p:nvSpPr>
            <p:spPr bwMode="auto">
              <a:xfrm>
                <a:off x="866775" y="1495425"/>
                <a:ext cx="15335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24" name="Group 193"/>
            <p:cNvGrpSpPr/>
            <p:nvPr/>
          </p:nvGrpSpPr>
          <p:grpSpPr>
            <a:xfrm>
              <a:off x="882015" y="1210286"/>
              <a:ext cx="2743200" cy="98757"/>
              <a:chOff x="866775" y="1343025"/>
              <a:chExt cx="2743200" cy="85725"/>
            </a:xfrm>
            <a:solidFill>
              <a:srgbClr val="7030A0"/>
            </a:solidFill>
          </p:grpSpPr>
          <p:sp>
            <p:nvSpPr>
              <p:cNvPr id="102440" name="Rectangle 40"/>
              <p:cNvSpPr>
                <a:spLocks noChangeArrowheads="1"/>
              </p:cNvSpPr>
              <p:nvPr/>
            </p:nvSpPr>
            <p:spPr bwMode="auto">
              <a:xfrm>
                <a:off x="866775" y="1409700"/>
                <a:ext cx="27336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66" name="Rectangle 66"/>
              <p:cNvSpPr>
                <a:spLocks noChangeArrowheads="1"/>
              </p:cNvSpPr>
              <p:nvPr/>
            </p:nvSpPr>
            <p:spPr bwMode="auto">
              <a:xfrm>
                <a:off x="866775" y="1390650"/>
                <a:ext cx="26479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91" name="Rectangle 91"/>
              <p:cNvSpPr>
                <a:spLocks noChangeArrowheads="1"/>
              </p:cNvSpPr>
              <p:nvPr/>
            </p:nvSpPr>
            <p:spPr bwMode="auto">
              <a:xfrm>
                <a:off x="866775" y="1381125"/>
                <a:ext cx="2619375"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16" name="Rectangle 116"/>
              <p:cNvSpPr>
                <a:spLocks noChangeArrowheads="1"/>
              </p:cNvSpPr>
              <p:nvPr/>
            </p:nvSpPr>
            <p:spPr bwMode="auto">
              <a:xfrm>
                <a:off x="866775" y="1362075"/>
                <a:ext cx="274320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25" name="Rectangle 125"/>
              <p:cNvSpPr>
                <a:spLocks noChangeArrowheads="1"/>
              </p:cNvSpPr>
              <p:nvPr/>
            </p:nvSpPr>
            <p:spPr bwMode="auto">
              <a:xfrm>
                <a:off x="866775" y="1343025"/>
                <a:ext cx="25717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25" name="Group 214"/>
            <p:cNvGrpSpPr/>
            <p:nvPr/>
          </p:nvGrpSpPr>
          <p:grpSpPr>
            <a:xfrm>
              <a:off x="882015" y="5039856"/>
              <a:ext cx="1285875" cy="120703"/>
              <a:chOff x="866775" y="4667250"/>
              <a:chExt cx="1285875" cy="104775"/>
            </a:xfrm>
            <a:solidFill>
              <a:schemeClr val="accent2">
                <a:lumMod val="75000"/>
              </a:schemeClr>
            </a:solidFill>
          </p:grpSpPr>
          <p:sp>
            <p:nvSpPr>
              <p:cNvPr id="102418" name="Rectangle 18"/>
              <p:cNvSpPr>
                <a:spLocks noChangeArrowheads="1"/>
              </p:cNvSpPr>
              <p:nvPr/>
            </p:nvSpPr>
            <p:spPr bwMode="auto">
              <a:xfrm>
                <a:off x="866775" y="4752975"/>
                <a:ext cx="9239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44" name="Rectangle 44"/>
              <p:cNvSpPr>
                <a:spLocks noChangeArrowheads="1"/>
              </p:cNvSpPr>
              <p:nvPr/>
            </p:nvSpPr>
            <p:spPr bwMode="auto">
              <a:xfrm>
                <a:off x="866775" y="4733925"/>
                <a:ext cx="10382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70" name="Rectangle 70"/>
              <p:cNvSpPr>
                <a:spLocks noChangeArrowheads="1"/>
              </p:cNvSpPr>
              <p:nvPr/>
            </p:nvSpPr>
            <p:spPr bwMode="auto">
              <a:xfrm>
                <a:off x="866775" y="4724400"/>
                <a:ext cx="857250"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95" name="Rectangle 95"/>
              <p:cNvSpPr>
                <a:spLocks noChangeArrowheads="1"/>
              </p:cNvSpPr>
              <p:nvPr/>
            </p:nvSpPr>
            <p:spPr bwMode="auto">
              <a:xfrm>
                <a:off x="866775" y="4705350"/>
                <a:ext cx="8953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17" name="Rectangle 117"/>
              <p:cNvSpPr>
                <a:spLocks noChangeArrowheads="1"/>
              </p:cNvSpPr>
              <p:nvPr/>
            </p:nvSpPr>
            <p:spPr bwMode="auto">
              <a:xfrm>
                <a:off x="866775" y="4686300"/>
                <a:ext cx="121920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26" name="Rectangle 126"/>
              <p:cNvSpPr>
                <a:spLocks noChangeArrowheads="1"/>
              </p:cNvSpPr>
              <p:nvPr/>
            </p:nvSpPr>
            <p:spPr bwMode="auto">
              <a:xfrm>
                <a:off x="866775" y="4667250"/>
                <a:ext cx="12858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26" name="Group 218"/>
            <p:cNvGrpSpPr/>
            <p:nvPr/>
          </p:nvGrpSpPr>
          <p:grpSpPr>
            <a:xfrm>
              <a:off x="882015" y="3119585"/>
              <a:ext cx="1838325" cy="120703"/>
              <a:chOff x="866775" y="3000375"/>
              <a:chExt cx="1838325" cy="104775"/>
            </a:xfrm>
            <a:solidFill>
              <a:srgbClr val="FF5050"/>
            </a:solidFill>
          </p:grpSpPr>
          <p:sp>
            <p:nvSpPr>
              <p:cNvPr id="102429" name="Rectangle 29"/>
              <p:cNvSpPr>
                <a:spLocks noChangeArrowheads="1"/>
              </p:cNvSpPr>
              <p:nvPr/>
            </p:nvSpPr>
            <p:spPr bwMode="auto">
              <a:xfrm>
                <a:off x="866775" y="3086100"/>
                <a:ext cx="14763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55" name="Rectangle 55"/>
              <p:cNvSpPr>
                <a:spLocks noChangeArrowheads="1"/>
              </p:cNvSpPr>
              <p:nvPr/>
            </p:nvSpPr>
            <p:spPr bwMode="auto">
              <a:xfrm>
                <a:off x="866775" y="3067050"/>
                <a:ext cx="140970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81" name="Rectangle 81"/>
              <p:cNvSpPr>
                <a:spLocks noChangeArrowheads="1"/>
              </p:cNvSpPr>
              <p:nvPr/>
            </p:nvSpPr>
            <p:spPr bwMode="auto">
              <a:xfrm>
                <a:off x="866775" y="3057525"/>
                <a:ext cx="1200150"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06" name="Rectangle 106"/>
              <p:cNvSpPr>
                <a:spLocks noChangeArrowheads="1"/>
              </p:cNvSpPr>
              <p:nvPr/>
            </p:nvSpPr>
            <p:spPr bwMode="auto">
              <a:xfrm>
                <a:off x="866775" y="3038475"/>
                <a:ext cx="18383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20" name="Rectangle 120"/>
              <p:cNvSpPr>
                <a:spLocks noChangeArrowheads="1"/>
              </p:cNvSpPr>
              <p:nvPr/>
            </p:nvSpPr>
            <p:spPr bwMode="auto">
              <a:xfrm>
                <a:off x="866775" y="3019425"/>
                <a:ext cx="14668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28" name="Rectangle 128"/>
              <p:cNvSpPr>
                <a:spLocks noChangeArrowheads="1"/>
              </p:cNvSpPr>
              <p:nvPr/>
            </p:nvSpPr>
            <p:spPr bwMode="auto">
              <a:xfrm>
                <a:off x="866775" y="3000375"/>
                <a:ext cx="14287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27" name="Group 417"/>
            <p:cNvGrpSpPr/>
            <p:nvPr/>
          </p:nvGrpSpPr>
          <p:grpSpPr>
            <a:xfrm>
              <a:off x="882015" y="2265009"/>
              <a:ext cx="2181225" cy="2719983"/>
              <a:chOff x="882015" y="2265009"/>
              <a:chExt cx="2181225" cy="2719983"/>
            </a:xfrm>
            <a:solidFill>
              <a:schemeClr val="bg1">
                <a:lumMod val="50000"/>
              </a:schemeClr>
            </a:solidFill>
          </p:grpSpPr>
          <p:grpSp>
            <p:nvGrpSpPr>
              <p:cNvPr id="28" name="Group 199"/>
              <p:cNvGrpSpPr/>
              <p:nvPr/>
            </p:nvGrpSpPr>
            <p:grpSpPr>
              <a:xfrm>
                <a:off x="882015" y="2265009"/>
                <a:ext cx="2181225" cy="76811"/>
                <a:chOff x="866775" y="2295525"/>
                <a:chExt cx="2181225" cy="66675"/>
              </a:xfrm>
              <a:grpFill/>
            </p:grpSpPr>
            <p:sp>
              <p:nvSpPr>
                <p:cNvPr id="102434" name="Rectangle 34"/>
                <p:cNvSpPr>
                  <a:spLocks noChangeArrowheads="1"/>
                </p:cNvSpPr>
                <p:nvPr/>
              </p:nvSpPr>
              <p:spPr bwMode="auto">
                <a:xfrm>
                  <a:off x="866775" y="2343150"/>
                  <a:ext cx="21812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60" name="Rectangle 60"/>
                <p:cNvSpPr>
                  <a:spLocks noChangeArrowheads="1"/>
                </p:cNvSpPr>
                <p:nvPr/>
              </p:nvSpPr>
              <p:spPr bwMode="auto">
                <a:xfrm>
                  <a:off x="866775" y="2324100"/>
                  <a:ext cx="19145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85" name="Rectangle 85"/>
                <p:cNvSpPr>
                  <a:spLocks noChangeArrowheads="1"/>
                </p:cNvSpPr>
                <p:nvPr/>
              </p:nvSpPr>
              <p:spPr bwMode="auto">
                <a:xfrm>
                  <a:off x="866775" y="2314575"/>
                  <a:ext cx="2105025"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10" name="Rectangle 110"/>
                <p:cNvSpPr>
                  <a:spLocks noChangeArrowheads="1"/>
                </p:cNvSpPr>
                <p:nvPr/>
              </p:nvSpPr>
              <p:spPr bwMode="auto">
                <a:xfrm>
                  <a:off x="866775" y="2295525"/>
                  <a:ext cx="17621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29" name="Group 213"/>
              <p:cNvGrpSpPr/>
              <p:nvPr/>
            </p:nvGrpSpPr>
            <p:grpSpPr>
              <a:xfrm>
                <a:off x="882015" y="4864289"/>
                <a:ext cx="1314450" cy="120703"/>
                <a:chOff x="866775" y="4514850"/>
                <a:chExt cx="1314450" cy="104775"/>
              </a:xfrm>
              <a:grpFill/>
            </p:grpSpPr>
            <p:sp>
              <p:nvSpPr>
                <p:cNvPr id="102419" name="Rectangle 19"/>
                <p:cNvSpPr>
                  <a:spLocks noChangeArrowheads="1"/>
                </p:cNvSpPr>
                <p:nvPr/>
              </p:nvSpPr>
              <p:spPr bwMode="auto">
                <a:xfrm>
                  <a:off x="866775" y="4600575"/>
                  <a:ext cx="10572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45" name="Rectangle 45"/>
                <p:cNvSpPr>
                  <a:spLocks noChangeArrowheads="1"/>
                </p:cNvSpPr>
                <p:nvPr/>
              </p:nvSpPr>
              <p:spPr bwMode="auto">
                <a:xfrm>
                  <a:off x="866775" y="4581525"/>
                  <a:ext cx="13144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71" name="Rectangle 71"/>
                <p:cNvSpPr>
                  <a:spLocks noChangeArrowheads="1"/>
                </p:cNvSpPr>
                <p:nvPr/>
              </p:nvSpPr>
              <p:spPr bwMode="auto">
                <a:xfrm>
                  <a:off x="866775" y="4572000"/>
                  <a:ext cx="1143000"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96" name="Rectangle 96"/>
                <p:cNvSpPr>
                  <a:spLocks noChangeArrowheads="1"/>
                </p:cNvSpPr>
                <p:nvPr/>
              </p:nvSpPr>
              <p:spPr bwMode="auto">
                <a:xfrm>
                  <a:off x="866775" y="4552950"/>
                  <a:ext cx="10953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18" name="Rectangle 118"/>
                <p:cNvSpPr>
                  <a:spLocks noChangeArrowheads="1"/>
                </p:cNvSpPr>
                <p:nvPr/>
              </p:nvSpPr>
              <p:spPr bwMode="auto">
                <a:xfrm>
                  <a:off x="866775" y="4533900"/>
                  <a:ext cx="9715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27" name="Rectangle 127"/>
                <p:cNvSpPr>
                  <a:spLocks noChangeArrowheads="1"/>
                </p:cNvSpPr>
                <p:nvPr/>
              </p:nvSpPr>
              <p:spPr bwMode="auto">
                <a:xfrm>
                  <a:off x="866775" y="4514850"/>
                  <a:ext cx="12382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nvGrpSpPr>
              <p:cNvPr id="30" name="Group 200"/>
              <p:cNvGrpSpPr/>
              <p:nvPr/>
            </p:nvGrpSpPr>
            <p:grpSpPr>
              <a:xfrm>
                <a:off x="882015" y="2384395"/>
                <a:ext cx="2047875" cy="153622"/>
                <a:chOff x="866775" y="2362200"/>
                <a:chExt cx="2047875" cy="133350"/>
              </a:xfrm>
              <a:grpFill/>
            </p:grpSpPr>
            <p:sp>
              <p:nvSpPr>
                <p:cNvPr id="102433" name="Rectangle 33"/>
                <p:cNvSpPr>
                  <a:spLocks noChangeArrowheads="1"/>
                </p:cNvSpPr>
                <p:nvPr/>
              </p:nvSpPr>
              <p:spPr bwMode="auto">
                <a:xfrm>
                  <a:off x="866775" y="2476500"/>
                  <a:ext cx="16287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59" name="Rectangle 59"/>
                <p:cNvSpPr>
                  <a:spLocks noChangeArrowheads="1"/>
                </p:cNvSpPr>
                <p:nvPr/>
              </p:nvSpPr>
              <p:spPr bwMode="auto">
                <a:xfrm>
                  <a:off x="866775" y="2457450"/>
                  <a:ext cx="16097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484" name="Rectangle 84"/>
                <p:cNvSpPr>
                  <a:spLocks noChangeArrowheads="1"/>
                </p:cNvSpPr>
                <p:nvPr/>
              </p:nvSpPr>
              <p:spPr bwMode="auto">
                <a:xfrm>
                  <a:off x="866775" y="2447925"/>
                  <a:ext cx="1485900"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09" name="Rectangle 109"/>
                <p:cNvSpPr>
                  <a:spLocks noChangeArrowheads="1"/>
                </p:cNvSpPr>
                <p:nvPr/>
              </p:nvSpPr>
              <p:spPr bwMode="auto">
                <a:xfrm>
                  <a:off x="866775" y="2428875"/>
                  <a:ext cx="190500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22" name="Rectangle 122"/>
                <p:cNvSpPr>
                  <a:spLocks noChangeArrowheads="1"/>
                </p:cNvSpPr>
                <p:nvPr/>
              </p:nvSpPr>
              <p:spPr bwMode="auto">
                <a:xfrm>
                  <a:off x="866775" y="2409825"/>
                  <a:ext cx="149542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29" name="Rectangle 129"/>
                <p:cNvSpPr>
                  <a:spLocks noChangeArrowheads="1"/>
                </p:cNvSpPr>
                <p:nvPr/>
              </p:nvSpPr>
              <p:spPr bwMode="auto">
                <a:xfrm>
                  <a:off x="866775" y="2390775"/>
                  <a:ext cx="1771650"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30" name="Rectangle 130"/>
                <p:cNvSpPr>
                  <a:spLocks noChangeArrowheads="1"/>
                </p:cNvSpPr>
                <p:nvPr/>
              </p:nvSpPr>
              <p:spPr bwMode="auto">
                <a:xfrm>
                  <a:off x="866775" y="2381250"/>
                  <a:ext cx="1628775" cy="9525"/>
                </a:xfrm>
                <a:prstGeom prst="rect">
                  <a:avLst/>
                </a:prstGeom>
                <a:grpFill/>
                <a:ln w="3175">
                  <a:solidFill>
                    <a:srgbClr val="000000"/>
                  </a:solidFill>
                  <a:miter lim="800000"/>
                  <a:headEnd/>
                  <a:tailEnd/>
                </a:ln>
              </p:spPr>
              <p:txBody>
                <a:bodyPr/>
                <a:lstStyle/>
                <a:p>
                  <a:pPr>
                    <a:defRPr/>
                  </a:pPr>
                  <a:endParaRPr lang="en-US">
                    <a:latin typeface="Arial" charset="0"/>
                  </a:endParaRPr>
                </a:p>
              </p:txBody>
            </p:sp>
            <p:sp>
              <p:nvSpPr>
                <p:cNvPr id="102531" name="Rectangle 131"/>
                <p:cNvSpPr>
                  <a:spLocks noChangeArrowheads="1"/>
                </p:cNvSpPr>
                <p:nvPr/>
              </p:nvSpPr>
              <p:spPr bwMode="auto">
                <a:xfrm>
                  <a:off x="866775" y="2362200"/>
                  <a:ext cx="2047875" cy="19050"/>
                </a:xfrm>
                <a:prstGeom prst="rect">
                  <a:avLst/>
                </a:prstGeom>
                <a:grpFill/>
                <a:ln w="3175">
                  <a:solidFill>
                    <a:srgbClr val="000000"/>
                  </a:solidFill>
                  <a:miter lim="800000"/>
                  <a:headEnd/>
                  <a:tailEnd/>
                </a:ln>
              </p:spPr>
              <p:txBody>
                <a:bodyPr/>
                <a:lstStyle/>
                <a:p>
                  <a:pPr>
                    <a:defRPr/>
                  </a:pPr>
                  <a:endParaRPr lang="en-US">
                    <a:latin typeface="Arial" charset="0"/>
                  </a:endParaRPr>
                </a:p>
              </p:txBody>
            </p:sp>
          </p:grpSp>
        </p:grpSp>
        <p:sp>
          <p:nvSpPr>
            <p:cNvPr id="31800" name="Rectangle 171"/>
            <p:cNvSpPr>
              <a:spLocks noChangeArrowheads="1"/>
            </p:cNvSpPr>
            <p:nvPr/>
          </p:nvSpPr>
          <p:spPr bwMode="auto">
            <a:xfrm>
              <a:off x="463550" y="5522913"/>
              <a:ext cx="298450" cy="212725"/>
            </a:xfrm>
            <a:prstGeom prst="rect">
              <a:avLst/>
            </a:prstGeom>
            <a:noFill/>
            <a:ln w="9525">
              <a:noFill/>
              <a:miter lim="800000"/>
              <a:headEnd/>
              <a:tailEnd/>
            </a:ln>
          </p:spPr>
          <p:txBody>
            <a:bodyPr wrap="none" lIns="0" tIns="0" rIns="0" bIns="0">
              <a:spAutoFit/>
            </a:bodyPr>
            <a:lstStyle/>
            <a:p>
              <a:r>
                <a:rPr lang="en-US" sz="1200">
                  <a:solidFill>
                    <a:srgbClr val="000000"/>
                  </a:solidFill>
                </a:rPr>
                <a:t>JOB</a:t>
              </a:r>
              <a:endParaRPr lang="en-US" sz="1200"/>
            </a:p>
          </p:txBody>
        </p:sp>
        <p:sp>
          <p:nvSpPr>
            <p:cNvPr id="31801" name="Rectangle 172"/>
            <p:cNvSpPr>
              <a:spLocks noChangeArrowheads="1"/>
            </p:cNvSpPr>
            <p:nvPr/>
          </p:nvSpPr>
          <p:spPr bwMode="auto">
            <a:xfrm>
              <a:off x="444500" y="5346700"/>
              <a:ext cx="315913" cy="212725"/>
            </a:xfrm>
            <a:prstGeom prst="rect">
              <a:avLst/>
            </a:prstGeom>
            <a:noFill/>
            <a:ln w="9525">
              <a:noFill/>
              <a:miter lim="800000"/>
              <a:headEnd/>
              <a:tailEnd/>
            </a:ln>
          </p:spPr>
          <p:txBody>
            <a:bodyPr wrap="none" lIns="0" tIns="0" rIns="0" bIns="0">
              <a:spAutoFit/>
            </a:bodyPr>
            <a:lstStyle/>
            <a:p>
              <a:r>
                <a:rPr lang="en-US" sz="1200">
                  <a:solidFill>
                    <a:srgbClr val="000000"/>
                  </a:solidFill>
                </a:rPr>
                <a:t>RKB</a:t>
              </a:r>
              <a:endParaRPr lang="en-US" sz="1200"/>
            </a:p>
          </p:txBody>
        </p:sp>
        <p:sp>
          <p:nvSpPr>
            <p:cNvPr id="31802" name="Rectangle 173"/>
            <p:cNvSpPr>
              <a:spLocks noChangeArrowheads="1"/>
            </p:cNvSpPr>
            <p:nvPr/>
          </p:nvSpPr>
          <p:spPr bwMode="auto">
            <a:xfrm>
              <a:off x="434975" y="5172075"/>
              <a:ext cx="342900" cy="212725"/>
            </a:xfrm>
            <a:prstGeom prst="rect">
              <a:avLst/>
            </a:prstGeom>
            <a:noFill/>
            <a:ln w="9525">
              <a:noFill/>
              <a:miter lim="800000"/>
              <a:headEnd/>
              <a:tailEnd/>
            </a:ln>
          </p:spPr>
          <p:txBody>
            <a:bodyPr wrap="none" lIns="0" tIns="0" rIns="0" bIns="0">
              <a:spAutoFit/>
            </a:bodyPr>
            <a:lstStyle/>
            <a:p>
              <a:r>
                <a:rPr lang="en-US" sz="1200">
                  <a:solidFill>
                    <a:srgbClr val="000000"/>
                  </a:solidFill>
                </a:rPr>
                <a:t>GTM</a:t>
              </a:r>
              <a:endParaRPr lang="en-US" sz="1200"/>
            </a:p>
          </p:txBody>
        </p:sp>
        <p:sp>
          <p:nvSpPr>
            <p:cNvPr id="31803" name="Rectangle 174"/>
            <p:cNvSpPr>
              <a:spLocks noChangeArrowheads="1"/>
            </p:cNvSpPr>
            <p:nvPr/>
          </p:nvSpPr>
          <p:spPr bwMode="auto">
            <a:xfrm>
              <a:off x="444500" y="4995863"/>
              <a:ext cx="306388" cy="212725"/>
            </a:xfrm>
            <a:prstGeom prst="rect">
              <a:avLst/>
            </a:prstGeom>
            <a:noFill/>
            <a:ln w="9525">
              <a:noFill/>
              <a:miter lim="800000"/>
              <a:headEnd/>
              <a:tailEnd/>
            </a:ln>
          </p:spPr>
          <p:txBody>
            <a:bodyPr wrap="none" lIns="0" tIns="0" rIns="0" bIns="0">
              <a:spAutoFit/>
            </a:bodyPr>
            <a:lstStyle/>
            <a:p>
              <a:r>
                <a:rPr lang="en-US" sz="1200">
                  <a:solidFill>
                    <a:srgbClr val="000000"/>
                  </a:solidFill>
                </a:rPr>
                <a:t>SAP</a:t>
              </a:r>
              <a:endParaRPr lang="en-US" sz="1200"/>
            </a:p>
          </p:txBody>
        </p:sp>
        <p:sp>
          <p:nvSpPr>
            <p:cNvPr id="31804" name="Rectangle 175"/>
            <p:cNvSpPr>
              <a:spLocks noChangeArrowheads="1"/>
            </p:cNvSpPr>
            <p:nvPr/>
          </p:nvSpPr>
          <p:spPr bwMode="auto">
            <a:xfrm>
              <a:off x="434975" y="4819650"/>
              <a:ext cx="341313" cy="212725"/>
            </a:xfrm>
            <a:prstGeom prst="rect">
              <a:avLst/>
            </a:prstGeom>
            <a:noFill/>
            <a:ln w="9525">
              <a:noFill/>
              <a:miter lim="800000"/>
              <a:headEnd/>
              <a:tailEnd/>
            </a:ln>
          </p:spPr>
          <p:txBody>
            <a:bodyPr wrap="none" lIns="0" tIns="0" rIns="0" bIns="0">
              <a:spAutoFit/>
            </a:bodyPr>
            <a:lstStyle/>
            <a:p>
              <a:r>
                <a:rPr lang="en-US" sz="1200">
                  <a:solidFill>
                    <a:srgbClr val="000000"/>
                  </a:solidFill>
                </a:rPr>
                <a:t>GND</a:t>
              </a:r>
              <a:endParaRPr lang="en-US" sz="1200"/>
            </a:p>
          </p:txBody>
        </p:sp>
        <p:sp>
          <p:nvSpPr>
            <p:cNvPr id="31805" name="Rectangle 176"/>
            <p:cNvSpPr>
              <a:spLocks noChangeArrowheads="1"/>
            </p:cNvSpPr>
            <p:nvPr/>
          </p:nvSpPr>
          <p:spPr bwMode="auto">
            <a:xfrm>
              <a:off x="444500" y="4645025"/>
              <a:ext cx="323850" cy="212725"/>
            </a:xfrm>
            <a:prstGeom prst="rect">
              <a:avLst/>
            </a:prstGeom>
            <a:noFill/>
            <a:ln w="9525">
              <a:noFill/>
              <a:miter lim="800000"/>
              <a:headEnd/>
              <a:tailEnd/>
            </a:ln>
          </p:spPr>
          <p:txBody>
            <a:bodyPr wrap="none" lIns="0" tIns="0" rIns="0" bIns="0">
              <a:spAutoFit/>
            </a:bodyPr>
            <a:lstStyle/>
            <a:p>
              <a:r>
                <a:rPr lang="en-US" sz="1200">
                  <a:solidFill>
                    <a:srgbClr val="000000"/>
                  </a:solidFill>
                </a:rPr>
                <a:t>NAR</a:t>
              </a:r>
              <a:endParaRPr lang="en-US" sz="1200"/>
            </a:p>
          </p:txBody>
        </p:sp>
        <p:sp>
          <p:nvSpPr>
            <p:cNvPr id="31806" name="Rectangle 177"/>
            <p:cNvSpPr>
              <a:spLocks noChangeArrowheads="1"/>
            </p:cNvSpPr>
            <p:nvPr/>
          </p:nvSpPr>
          <p:spPr bwMode="auto">
            <a:xfrm>
              <a:off x="444500" y="4468813"/>
              <a:ext cx="315913" cy="212725"/>
            </a:xfrm>
            <a:prstGeom prst="rect">
              <a:avLst/>
            </a:prstGeom>
            <a:noFill/>
            <a:ln w="9525">
              <a:noFill/>
              <a:miter lim="800000"/>
              <a:headEnd/>
              <a:tailEnd/>
            </a:ln>
          </p:spPr>
          <p:txBody>
            <a:bodyPr wrap="none" lIns="0" tIns="0" rIns="0" bIns="0">
              <a:spAutoFit/>
            </a:bodyPr>
            <a:lstStyle/>
            <a:p>
              <a:r>
                <a:rPr lang="en-US" sz="1200">
                  <a:solidFill>
                    <a:srgbClr val="000000"/>
                  </a:solidFill>
                </a:rPr>
                <a:t>ACE</a:t>
              </a:r>
              <a:endParaRPr lang="en-US" sz="1200"/>
            </a:p>
          </p:txBody>
        </p:sp>
        <p:sp>
          <p:nvSpPr>
            <p:cNvPr id="31807" name="Rectangle 178"/>
            <p:cNvSpPr>
              <a:spLocks noChangeArrowheads="1"/>
            </p:cNvSpPr>
            <p:nvPr/>
          </p:nvSpPr>
          <p:spPr bwMode="auto">
            <a:xfrm>
              <a:off x="463550" y="4294188"/>
              <a:ext cx="298450" cy="212725"/>
            </a:xfrm>
            <a:prstGeom prst="rect">
              <a:avLst/>
            </a:prstGeom>
            <a:noFill/>
            <a:ln w="9525">
              <a:noFill/>
              <a:miter lim="800000"/>
              <a:headEnd/>
              <a:tailEnd/>
            </a:ln>
          </p:spPr>
          <p:txBody>
            <a:bodyPr wrap="none" lIns="0" tIns="0" rIns="0" bIns="0">
              <a:spAutoFit/>
            </a:bodyPr>
            <a:lstStyle/>
            <a:p>
              <a:r>
                <a:rPr lang="en-US" sz="1200">
                  <a:solidFill>
                    <a:srgbClr val="000000"/>
                  </a:solidFill>
                </a:rPr>
                <a:t>NIW</a:t>
              </a:r>
              <a:endParaRPr lang="en-US" sz="1200"/>
            </a:p>
          </p:txBody>
        </p:sp>
        <p:sp>
          <p:nvSpPr>
            <p:cNvPr id="31808" name="Rectangle 179"/>
            <p:cNvSpPr>
              <a:spLocks noChangeArrowheads="1"/>
            </p:cNvSpPr>
            <p:nvPr/>
          </p:nvSpPr>
          <p:spPr bwMode="auto">
            <a:xfrm>
              <a:off x="396875" y="4117975"/>
              <a:ext cx="368300" cy="212725"/>
            </a:xfrm>
            <a:prstGeom prst="rect">
              <a:avLst/>
            </a:prstGeom>
            <a:noFill/>
            <a:ln w="9525">
              <a:noFill/>
              <a:miter lim="800000"/>
              <a:headEnd/>
              <a:tailEnd/>
            </a:ln>
          </p:spPr>
          <p:txBody>
            <a:bodyPr wrap="none" lIns="0" tIns="0" rIns="0" bIns="0">
              <a:spAutoFit/>
            </a:bodyPr>
            <a:lstStyle/>
            <a:p>
              <a:r>
                <a:rPr lang="en-US" sz="1200">
                  <a:solidFill>
                    <a:srgbClr val="000000"/>
                  </a:solidFill>
                </a:rPr>
                <a:t>WQB</a:t>
              </a:r>
              <a:endParaRPr lang="en-US" sz="1200"/>
            </a:p>
          </p:txBody>
        </p:sp>
        <p:sp>
          <p:nvSpPr>
            <p:cNvPr id="31809" name="Rectangle 180"/>
            <p:cNvSpPr>
              <a:spLocks noChangeArrowheads="1"/>
            </p:cNvSpPr>
            <p:nvPr/>
          </p:nvSpPr>
          <p:spPr bwMode="auto">
            <a:xfrm>
              <a:off x="434975" y="3943350"/>
              <a:ext cx="341313" cy="212725"/>
            </a:xfrm>
            <a:prstGeom prst="rect">
              <a:avLst/>
            </a:prstGeom>
            <a:noFill/>
            <a:ln w="9525">
              <a:noFill/>
              <a:miter lim="800000"/>
              <a:headEnd/>
              <a:tailEnd/>
            </a:ln>
          </p:spPr>
          <p:txBody>
            <a:bodyPr wrap="none" lIns="0" tIns="0" rIns="0" bIns="0">
              <a:spAutoFit/>
            </a:bodyPr>
            <a:lstStyle/>
            <a:p>
              <a:r>
                <a:rPr lang="en-US" sz="1200">
                  <a:solidFill>
                    <a:srgbClr val="000000"/>
                  </a:solidFill>
                </a:rPr>
                <a:t>NOC</a:t>
              </a:r>
              <a:endParaRPr lang="en-US" sz="1200"/>
            </a:p>
          </p:txBody>
        </p:sp>
        <p:sp>
          <p:nvSpPr>
            <p:cNvPr id="31810" name="Rectangle 181"/>
            <p:cNvSpPr>
              <a:spLocks noChangeArrowheads="1"/>
            </p:cNvSpPr>
            <p:nvPr/>
          </p:nvSpPr>
          <p:spPr bwMode="auto">
            <a:xfrm>
              <a:off x="444500" y="3767138"/>
              <a:ext cx="315913" cy="212725"/>
            </a:xfrm>
            <a:prstGeom prst="rect">
              <a:avLst/>
            </a:prstGeom>
            <a:noFill/>
            <a:ln w="9525">
              <a:noFill/>
              <a:miter lim="800000"/>
              <a:headEnd/>
              <a:tailEnd/>
            </a:ln>
          </p:spPr>
          <p:txBody>
            <a:bodyPr wrap="none" lIns="0" tIns="0" rIns="0" bIns="0">
              <a:spAutoFit/>
            </a:bodyPr>
            <a:lstStyle/>
            <a:p>
              <a:r>
                <a:rPr lang="en-US" sz="1200">
                  <a:solidFill>
                    <a:srgbClr val="000000"/>
                  </a:solidFill>
                </a:rPr>
                <a:t>KAC</a:t>
              </a:r>
              <a:endParaRPr lang="en-US" sz="1200"/>
            </a:p>
          </p:txBody>
        </p:sp>
        <p:sp>
          <p:nvSpPr>
            <p:cNvPr id="31811" name="Rectangle 182"/>
            <p:cNvSpPr>
              <a:spLocks noChangeArrowheads="1"/>
            </p:cNvSpPr>
            <p:nvPr/>
          </p:nvSpPr>
          <p:spPr bwMode="auto">
            <a:xfrm>
              <a:off x="463550" y="3590925"/>
              <a:ext cx="288925" cy="212725"/>
            </a:xfrm>
            <a:prstGeom prst="rect">
              <a:avLst/>
            </a:prstGeom>
            <a:noFill/>
            <a:ln w="9525">
              <a:noFill/>
              <a:miter lim="800000"/>
              <a:headEnd/>
              <a:tailEnd/>
            </a:ln>
          </p:spPr>
          <p:txBody>
            <a:bodyPr wrap="none" lIns="0" tIns="0" rIns="0" bIns="0">
              <a:spAutoFit/>
            </a:bodyPr>
            <a:lstStyle/>
            <a:p>
              <a:r>
                <a:rPr lang="en-US" sz="1200">
                  <a:solidFill>
                    <a:srgbClr val="000000"/>
                  </a:solidFill>
                </a:rPr>
                <a:t>ELK</a:t>
              </a:r>
              <a:endParaRPr lang="en-US" sz="1200"/>
            </a:p>
          </p:txBody>
        </p:sp>
        <p:sp>
          <p:nvSpPr>
            <p:cNvPr id="31812" name="Rectangle 183"/>
            <p:cNvSpPr>
              <a:spLocks noChangeArrowheads="1"/>
            </p:cNvSpPr>
            <p:nvPr/>
          </p:nvSpPr>
          <p:spPr bwMode="auto">
            <a:xfrm>
              <a:off x="434975" y="3416300"/>
              <a:ext cx="333375" cy="212725"/>
            </a:xfrm>
            <a:prstGeom prst="rect">
              <a:avLst/>
            </a:prstGeom>
            <a:noFill/>
            <a:ln w="9525">
              <a:noFill/>
              <a:miter lim="800000"/>
              <a:headEnd/>
              <a:tailEnd/>
            </a:ln>
          </p:spPr>
          <p:txBody>
            <a:bodyPr wrap="none" lIns="0" tIns="0" rIns="0" bIns="0">
              <a:spAutoFit/>
            </a:bodyPr>
            <a:lstStyle/>
            <a:p>
              <a:r>
                <a:rPr lang="en-US" sz="1200">
                  <a:solidFill>
                    <a:srgbClr val="000000"/>
                  </a:solidFill>
                </a:rPr>
                <a:t>GRB</a:t>
              </a:r>
              <a:endParaRPr lang="en-US" sz="1200"/>
            </a:p>
          </p:txBody>
        </p:sp>
        <p:sp>
          <p:nvSpPr>
            <p:cNvPr id="31813" name="Rectangle 184"/>
            <p:cNvSpPr>
              <a:spLocks noChangeArrowheads="1"/>
            </p:cNvSpPr>
            <p:nvPr/>
          </p:nvSpPr>
          <p:spPr bwMode="auto">
            <a:xfrm>
              <a:off x="473075" y="3251200"/>
              <a:ext cx="288925" cy="212725"/>
            </a:xfrm>
            <a:prstGeom prst="rect">
              <a:avLst/>
            </a:prstGeom>
            <a:noFill/>
            <a:ln w="9525">
              <a:noFill/>
              <a:miter lim="800000"/>
              <a:headEnd/>
              <a:tailEnd/>
            </a:ln>
          </p:spPr>
          <p:txBody>
            <a:bodyPr wrap="none" lIns="0" tIns="0" rIns="0" bIns="0">
              <a:spAutoFit/>
            </a:bodyPr>
            <a:lstStyle/>
            <a:p>
              <a:r>
                <a:rPr lang="en-US" sz="1200">
                  <a:solidFill>
                    <a:srgbClr val="000000"/>
                  </a:solidFill>
                </a:rPr>
                <a:t>JAC</a:t>
              </a:r>
              <a:endParaRPr lang="en-US" sz="1200"/>
            </a:p>
          </p:txBody>
        </p:sp>
        <p:sp>
          <p:nvSpPr>
            <p:cNvPr id="31814" name="Rectangle 185"/>
            <p:cNvSpPr>
              <a:spLocks noChangeArrowheads="1"/>
            </p:cNvSpPr>
            <p:nvPr/>
          </p:nvSpPr>
          <p:spPr bwMode="auto">
            <a:xfrm>
              <a:off x="444500" y="3074988"/>
              <a:ext cx="315913" cy="212725"/>
            </a:xfrm>
            <a:prstGeom prst="rect">
              <a:avLst/>
            </a:prstGeom>
            <a:noFill/>
            <a:ln w="9525">
              <a:noFill/>
              <a:miter lim="800000"/>
              <a:headEnd/>
              <a:tailEnd/>
            </a:ln>
          </p:spPr>
          <p:txBody>
            <a:bodyPr wrap="none" lIns="0" tIns="0" rIns="0" bIns="0">
              <a:spAutoFit/>
            </a:bodyPr>
            <a:lstStyle/>
            <a:p>
              <a:r>
                <a:rPr lang="en-US" sz="1200">
                  <a:solidFill>
                    <a:srgbClr val="000000"/>
                  </a:solidFill>
                </a:rPr>
                <a:t>CBV</a:t>
              </a:r>
              <a:endParaRPr lang="en-US" sz="1200"/>
            </a:p>
          </p:txBody>
        </p:sp>
        <p:sp>
          <p:nvSpPr>
            <p:cNvPr id="31815" name="Rectangle 186"/>
            <p:cNvSpPr>
              <a:spLocks noChangeArrowheads="1"/>
            </p:cNvSpPr>
            <p:nvPr/>
          </p:nvSpPr>
          <p:spPr bwMode="auto">
            <a:xfrm>
              <a:off x="434975" y="2900363"/>
              <a:ext cx="325438" cy="212725"/>
            </a:xfrm>
            <a:prstGeom prst="rect">
              <a:avLst/>
            </a:prstGeom>
            <a:noFill/>
            <a:ln w="9525">
              <a:noFill/>
              <a:miter lim="800000"/>
              <a:headEnd/>
              <a:tailEnd/>
            </a:ln>
          </p:spPr>
          <p:txBody>
            <a:bodyPr wrap="none" lIns="0" tIns="0" rIns="0" bIns="0">
              <a:spAutoFit/>
            </a:bodyPr>
            <a:lstStyle/>
            <a:p>
              <a:r>
                <a:rPr lang="en-US" sz="1200">
                  <a:solidFill>
                    <a:srgbClr val="000000"/>
                  </a:solidFill>
                </a:rPr>
                <a:t>SOS</a:t>
              </a:r>
              <a:endParaRPr lang="en-US" sz="1200"/>
            </a:p>
          </p:txBody>
        </p:sp>
        <p:sp>
          <p:nvSpPr>
            <p:cNvPr id="31816" name="Rectangle 187"/>
            <p:cNvSpPr>
              <a:spLocks noChangeArrowheads="1"/>
            </p:cNvSpPr>
            <p:nvPr/>
          </p:nvSpPr>
          <p:spPr bwMode="auto">
            <a:xfrm>
              <a:off x="492125" y="2724150"/>
              <a:ext cx="280988" cy="212725"/>
            </a:xfrm>
            <a:prstGeom prst="rect">
              <a:avLst/>
            </a:prstGeom>
            <a:noFill/>
            <a:ln w="9525">
              <a:noFill/>
              <a:miter lim="800000"/>
              <a:headEnd/>
              <a:tailEnd/>
            </a:ln>
          </p:spPr>
          <p:txBody>
            <a:bodyPr wrap="none" lIns="0" tIns="0" rIns="0" bIns="0">
              <a:spAutoFit/>
            </a:bodyPr>
            <a:lstStyle/>
            <a:p>
              <a:r>
                <a:rPr lang="en-US" sz="1200">
                  <a:solidFill>
                    <a:srgbClr val="000000"/>
                  </a:solidFill>
                </a:rPr>
                <a:t>TJR</a:t>
              </a:r>
              <a:endParaRPr lang="en-US" sz="1200"/>
            </a:p>
          </p:txBody>
        </p:sp>
        <p:sp>
          <p:nvSpPr>
            <p:cNvPr id="31817" name="Rectangle 188"/>
            <p:cNvSpPr>
              <a:spLocks noChangeArrowheads="1"/>
            </p:cNvSpPr>
            <p:nvPr/>
          </p:nvSpPr>
          <p:spPr bwMode="auto">
            <a:xfrm>
              <a:off x="454025" y="2549525"/>
              <a:ext cx="298450" cy="212725"/>
            </a:xfrm>
            <a:prstGeom prst="rect">
              <a:avLst/>
            </a:prstGeom>
            <a:noFill/>
            <a:ln w="9525">
              <a:noFill/>
              <a:miter lim="800000"/>
              <a:headEnd/>
              <a:tailEnd/>
            </a:ln>
          </p:spPr>
          <p:txBody>
            <a:bodyPr wrap="none" lIns="0" tIns="0" rIns="0" bIns="0">
              <a:spAutoFit/>
            </a:bodyPr>
            <a:lstStyle/>
            <a:p>
              <a:r>
                <a:rPr lang="en-US" sz="1200">
                  <a:solidFill>
                    <a:srgbClr val="000000"/>
                  </a:solidFill>
                </a:rPr>
                <a:t>SFB</a:t>
              </a:r>
              <a:endParaRPr lang="en-US" sz="1200"/>
            </a:p>
          </p:txBody>
        </p:sp>
        <p:sp>
          <p:nvSpPr>
            <p:cNvPr id="31818" name="Rectangle 189"/>
            <p:cNvSpPr>
              <a:spLocks noChangeArrowheads="1"/>
            </p:cNvSpPr>
            <p:nvPr/>
          </p:nvSpPr>
          <p:spPr bwMode="auto">
            <a:xfrm>
              <a:off x="444500" y="2373313"/>
              <a:ext cx="295275" cy="212725"/>
            </a:xfrm>
            <a:prstGeom prst="rect">
              <a:avLst/>
            </a:prstGeom>
            <a:noFill/>
            <a:ln w="9525">
              <a:noFill/>
              <a:miter lim="800000"/>
              <a:headEnd/>
              <a:tailEnd/>
            </a:ln>
          </p:spPr>
          <p:txBody>
            <a:bodyPr wrap="none" lIns="0" tIns="0" rIns="0" bIns="0">
              <a:spAutoFit/>
            </a:bodyPr>
            <a:lstStyle/>
            <a:p>
              <a:r>
                <a:rPr lang="en-US" sz="1200">
                  <a:solidFill>
                    <a:srgbClr val="000000"/>
                  </a:solidFill>
                </a:rPr>
                <a:t>APA</a:t>
              </a:r>
              <a:endParaRPr lang="en-US" sz="1200"/>
            </a:p>
          </p:txBody>
        </p:sp>
        <p:sp>
          <p:nvSpPr>
            <p:cNvPr id="31819" name="Rectangle 190"/>
            <p:cNvSpPr>
              <a:spLocks noChangeArrowheads="1"/>
            </p:cNvSpPr>
            <p:nvPr/>
          </p:nvSpPr>
          <p:spPr bwMode="auto">
            <a:xfrm>
              <a:off x="406400" y="2197100"/>
              <a:ext cx="350838" cy="212725"/>
            </a:xfrm>
            <a:prstGeom prst="rect">
              <a:avLst/>
            </a:prstGeom>
            <a:noFill/>
            <a:ln w="9525">
              <a:noFill/>
              <a:miter lim="800000"/>
              <a:headEnd/>
              <a:tailEnd/>
            </a:ln>
          </p:spPr>
          <p:txBody>
            <a:bodyPr wrap="none" lIns="0" tIns="0" rIns="0" bIns="0">
              <a:spAutoFit/>
            </a:bodyPr>
            <a:lstStyle/>
            <a:p>
              <a:r>
                <a:rPr lang="en-US" sz="1200">
                  <a:solidFill>
                    <a:srgbClr val="000000"/>
                  </a:solidFill>
                </a:rPr>
                <a:t>WKB</a:t>
              </a:r>
              <a:endParaRPr lang="en-US" sz="1200"/>
            </a:p>
          </p:txBody>
        </p:sp>
        <p:sp>
          <p:nvSpPr>
            <p:cNvPr id="31820" name="Rectangle 191"/>
            <p:cNvSpPr>
              <a:spLocks noChangeArrowheads="1"/>
            </p:cNvSpPr>
            <p:nvPr/>
          </p:nvSpPr>
          <p:spPr bwMode="auto">
            <a:xfrm>
              <a:off x="425450" y="2022475"/>
              <a:ext cx="341313" cy="212725"/>
            </a:xfrm>
            <a:prstGeom prst="rect">
              <a:avLst/>
            </a:prstGeom>
            <a:noFill/>
            <a:ln w="9525">
              <a:noFill/>
              <a:miter lim="800000"/>
              <a:headEnd/>
              <a:tailEnd/>
            </a:ln>
          </p:spPr>
          <p:txBody>
            <a:bodyPr wrap="none" lIns="0" tIns="0" rIns="0" bIns="0">
              <a:spAutoFit/>
            </a:bodyPr>
            <a:lstStyle/>
            <a:p>
              <a:r>
                <a:rPr lang="en-US" sz="1200">
                  <a:solidFill>
                    <a:srgbClr val="000000"/>
                  </a:solidFill>
                </a:rPr>
                <a:t>CBM</a:t>
              </a:r>
              <a:endParaRPr lang="en-US" sz="1200"/>
            </a:p>
          </p:txBody>
        </p:sp>
        <p:sp>
          <p:nvSpPr>
            <p:cNvPr id="31821" name="Rectangle 192"/>
            <p:cNvSpPr>
              <a:spLocks noChangeArrowheads="1"/>
            </p:cNvSpPr>
            <p:nvPr/>
          </p:nvSpPr>
          <p:spPr bwMode="auto">
            <a:xfrm>
              <a:off x="444500" y="1846263"/>
              <a:ext cx="331788" cy="212725"/>
            </a:xfrm>
            <a:prstGeom prst="rect">
              <a:avLst/>
            </a:prstGeom>
            <a:noFill/>
            <a:ln w="9525">
              <a:noFill/>
              <a:miter lim="800000"/>
              <a:headEnd/>
              <a:tailEnd/>
            </a:ln>
          </p:spPr>
          <p:txBody>
            <a:bodyPr wrap="none" lIns="0" tIns="0" rIns="0" bIns="0">
              <a:spAutoFit/>
            </a:bodyPr>
            <a:lstStyle/>
            <a:p>
              <a:r>
                <a:rPr lang="en-US" sz="1200">
                  <a:solidFill>
                    <a:srgbClr val="000000"/>
                  </a:solidFill>
                </a:rPr>
                <a:t>HUD</a:t>
              </a:r>
              <a:endParaRPr lang="en-US" sz="1200"/>
            </a:p>
          </p:txBody>
        </p:sp>
        <p:sp>
          <p:nvSpPr>
            <p:cNvPr id="31822" name="Rectangle 193"/>
            <p:cNvSpPr>
              <a:spLocks noChangeArrowheads="1"/>
            </p:cNvSpPr>
            <p:nvPr/>
          </p:nvSpPr>
          <p:spPr bwMode="auto">
            <a:xfrm>
              <a:off x="444500" y="1671638"/>
              <a:ext cx="315913" cy="212725"/>
            </a:xfrm>
            <a:prstGeom prst="rect">
              <a:avLst/>
            </a:prstGeom>
            <a:noFill/>
            <a:ln w="9525">
              <a:noFill/>
              <a:miter lim="800000"/>
              <a:headEnd/>
              <a:tailEnd/>
            </a:ln>
          </p:spPr>
          <p:txBody>
            <a:bodyPr wrap="none" lIns="0" tIns="0" rIns="0" bIns="0">
              <a:spAutoFit/>
            </a:bodyPr>
            <a:lstStyle/>
            <a:p>
              <a:r>
                <a:rPr lang="en-US" sz="1200">
                  <a:solidFill>
                    <a:srgbClr val="000000"/>
                  </a:solidFill>
                </a:rPr>
                <a:t>PDB</a:t>
              </a:r>
              <a:endParaRPr lang="en-US" sz="1200"/>
            </a:p>
          </p:txBody>
        </p:sp>
        <p:sp>
          <p:nvSpPr>
            <p:cNvPr id="31823" name="Rectangle 194"/>
            <p:cNvSpPr>
              <a:spLocks noChangeArrowheads="1"/>
            </p:cNvSpPr>
            <p:nvPr/>
          </p:nvSpPr>
          <p:spPr bwMode="auto">
            <a:xfrm>
              <a:off x="463550" y="1495425"/>
              <a:ext cx="296863" cy="212725"/>
            </a:xfrm>
            <a:prstGeom prst="rect">
              <a:avLst/>
            </a:prstGeom>
            <a:noFill/>
            <a:ln w="9525">
              <a:noFill/>
              <a:miter lim="800000"/>
              <a:headEnd/>
              <a:tailEnd/>
            </a:ln>
          </p:spPr>
          <p:txBody>
            <a:bodyPr wrap="none" lIns="0" tIns="0" rIns="0" bIns="0">
              <a:spAutoFit/>
            </a:bodyPr>
            <a:lstStyle/>
            <a:p>
              <a:r>
                <a:rPr lang="en-US" sz="1200">
                  <a:solidFill>
                    <a:srgbClr val="000000"/>
                  </a:solidFill>
                </a:rPr>
                <a:t>DEL</a:t>
              </a:r>
              <a:endParaRPr lang="en-US" sz="1200"/>
            </a:p>
          </p:txBody>
        </p:sp>
        <p:sp>
          <p:nvSpPr>
            <p:cNvPr id="31824" name="Rectangle 195"/>
            <p:cNvSpPr>
              <a:spLocks noChangeArrowheads="1"/>
            </p:cNvSpPr>
            <p:nvPr/>
          </p:nvSpPr>
          <p:spPr bwMode="auto">
            <a:xfrm>
              <a:off x="425450" y="1320800"/>
              <a:ext cx="333375" cy="212725"/>
            </a:xfrm>
            <a:prstGeom prst="rect">
              <a:avLst/>
            </a:prstGeom>
            <a:noFill/>
            <a:ln w="9525">
              <a:noFill/>
              <a:miter lim="800000"/>
              <a:headEnd/>
              <a:tailEnd/>
            </a:ln>
          </p:spPr>
          <p:txBody>
            <a:bodyPr wrap="none" lIns="0" tIns="0" rIns="0" bIns="0">
              <a:spAutoFit/>
            </a:bodyPr>
            <a:lstStyle/>
            <a:p>
              <a:r>
                <a:rPr lang="en-US" sz="1200">
                  <a:solidFill>
                    <a:srgbClr val="000000"/>
                  </a:solidFill>
                </a:rPr>
                <a:t>WEL</a:t>
              </a:r>
              <a:endParaRPr lang="en-US" sz="1200"/>
            </a:p>
          </p:txBody>
        </p:sp>
        <p:sp>
          <p:nvSpPr>
            <p:cNvPr id="31825" name="Rectangle 196"/>
            <p:cNvSpPr>
              <a:spLocks noChangeArrowheads="1"/>
            </p:cNvSpPr>
            <p:nvPr/>
          </p:nvSpPr>
          <p:spPr bwMode="auto">
            <a:xfrm>
              <a:off x="396875" y="1144588"/>
              <a:ext cx="376238" cy="212725"/>
            </a:xfrm>
            <a:prstGeom prst="rect">
              <a:avLst/>
            </a:prstGeom>
            <a:noFill/>
            <a:ln w="9525">
              <a:noFill/>
              <a:miter lim="800000"/>
              <a:headEnd/>
              <a:tailEnd/>
            </a:ln>
          </p:spPr>
          <p:txBody>
            <a:bodyPr wrap="none" lIns="0" tIns="0" rIns="0" bIns="0">
              <a:spAutoFit/>
            </a:bodyPr>
            <a:lstStyle/>
            <a:p>
              <a:r>
                <a:rPr lang="en-US" sz="1200">
                  <a:solidFill>
                    <a:srgbClr val="000000"/>
                  </a:solidFill>
                </a:rPr>
                <a:t>OWC</a:t>
              </a:r>
              <a:endParaRPr lang="en-US" sz="1200"/>
            </a:p>
          </p:txBody>
        </p:sp>
        <p:sp>
          <p:nvSpPr>
            <p:cNvPr id="31826" name="TextBox 403"/>
            <p:cNvSpPr txBox="1">
              <a:spLocks noChangeArrowheads="1"/>
            </p:cNvSpPr>
            <p:nvPr/>
          </p:nvSpPr>
          <p:spPr bwMode="auto">
            <a:xfrm>
              <a:off x="1539875" y="6105525"/>
              <a:ext cx="1762125" cy="461963"/>
            </a:xfrm>
            <a:prstGeom prst="rect">
              <a:avLst/>
            </a:prstGeom>
            <a:noFill/>
            <a:ln w="9525">
              <a:noFill/>
              <a:miter lim="800000"/>
              <a:headEnd/>
              <a:tailEnd/>
            </a:ln>
          </p:spPr>
          <p:txBody>
            <a:bodyPr wrap="none">
              <a:spAutoFit/>
            </a:bodyPr>
            <a:lstStyle/>
            <a:p>
              <a:r>
                <a:rPr lang="en-US" sz="2400" b="1"/>
                <a:t>mg NO</a:t>
              </a:r>
              <a:r>
                <a:rPr lang="en-US" sz="2400" b="1" baseline="-25000"/>
                <a:t>x</a:t>
              </a:r>
              <a:r>
                <a:rPr lang="en-US" sz="2400" b="1"/>
                <a:t> L</a:t>
              </a:r>
              <a:r>
                <a:rPr lang="en-US" sz="2400" b="1" baseline="30000"/>
                <a:t>-1</a:t>
              </a:r>
            </a:p>
          </p:txBody>
        </p:sp>
      </p:grpSp>
      <p:sp>
        <p:nvSpPr>
          <p:cNvPr id="31747" name="Title 1"/>
          <p:cNvSpPr>
            <a:spLocks/>
          </p:cNvSpPr>
          <p:nvPr/>
        </p:nvSpPr>
        <p:spPr bwMode="auto">
          <a:xfrm>
            <a:off x="457200" y="0"/>
            <a:ext cx="8229600" cy="762000"/>
          </a:xfrm>
          <a:prstGeom prst="rect">
            <a:avLst/>
          </a:prstGeom>
          <a:noFill/>
          <a:ln w="9525">
            <a:noFill/>
            <a:miter lim="800000"/>
            <a:headEnd/>
            <a:tailEnd/>
          </a:ln>
        </p:spPr>
        <p:txBody>
          <a:bodyPr anchor="ctr"/>
          <a:lstStyle/>
          <a:p>
            <a:pPr algn="ctr"/>
            <a:r>
              <a:rPr lang="en-US" sz="3600" b="1">
                <a:solidFill>
                  <a:schemeClr val="tx2"/>
                </a:solidFill>
              </a:rPr>
              <a:t>How different are the NERR sites?</a:t>
            </a:r>
          </a:p>
        </p:txBody>
      </p:sp>
      <p:grpSp>
        <p:nvGrpSpPr>
          <p:cNvPr id="31" name="Group 432"/>
          <p:cNvGrpSpPr>
            <a:grpSpLocks noChangeAspect="1"/>
          </p:cNvGrpSpPr>
          <p:nvPr/>
        </p:nvGrpSpPr>
        <p:grpSpPr bwMode="auto">
          <a:xfrm>
            <a:off x="4267200" y="1676400"/>
            <a:ext cx="4541838" cy="3132138"/>
            <a:chOff x="249238" y="1397000"/>
            <a:chExt cx="3494087" cy="2409012"/>
          </a:xfrm>
        </p:grpSpPr>
        <p:sp>
          <p:nvSpPr>
            <p:cNvPr id="31750" name="Rectangle 95"/>
            <p:cNvSpPr>
              <a:spLocks noChangeArrowheads="1"/>
            </p:cNvSpPr>
            <p:nvPr/>
          </p:nvSpPr>
          <p:spPr bwMode="auto">
            <a:xfrm>
              <a:off x="265113" y="1414463"/>
              <a:ext cx="3429000" cy="2171700"/>
            </a:xfrm>
            <a:prstGeom prst="rect">
              <a:avLst/>
            </a:prstGeom>
            <a:solidFill>
              <a:schemeClr val="bg1"/>
            </a:solidFill>
            <a:ln w="9525">
              <a:noFill/>
              <a:miter lim="800000"/>
              <a:headEnd/>
              <a:tailEnd/>
            </a:ln>
          </p:spPr>
          <p:txBody>
            <a:bodyPr wrap="none" anchor="ctr"/>
            <a:lstStyle/>
            <a:p>
              <a:endParaRPr lang="en-US"/>
            </a:p>
          </p:txBody>
        </p:sp>
        <p:sp>
          <p:nvSpPr>
            <p:cNvPr id="31751" name="Oval 97"/>
            <p:cNvSpPr>
              <a:spLocks noChangeArrowheads="1"/>
            </p:cNvSpPr>
            <p:nvPr/>
          </p:nvSpPr>
          <p:spPr bwMode="auto">
            <a:xfrm>
              <a:off x="3198813" y="2228850"/>
              <a:ext cx="479425" cy="123825"/>
            </a:xfrm>
            <a:prstGeom prst="ellipse">
              <a:avLst/>
            </a:prstGeom>
            <a:solidFill>
              <a:srgbClr val="FF0000">
                <a:alpha val="36862"/>
              </a:srgbClr>
            </a:solidFill>
            <a:ln w="9525">
              <a:noFill/>
              <a:round/>
              <a:headEnd/>
              <a:tailEnd/>
            </a:ln>
          </p:spPr>
          <p:txBody>
            <a:bodyPr wrap="none" anchor="ctr"/>
            <a:lstStyle/>
            <a:p>
              <a:endParaRPr lang="en-US"/>
            </a:p>
          </p:txBody>
        </p:sp>
        <p:sp>
          <p:nvSpPr>
            <p:cNvPr id="31752" name="Oval 102"/>
            <p:cNvSpPr>
              <a:spLocks noChangeArrowheads="1"/>
            </p:cNvSpPr>
            <p:nvPr/>
          </p:nvSpPr>
          <p:spPr bwMode="auto">
            <a:xfrm>
              <a:off x="3348038" y="1892300"/>
              <a:ext cx="346075" cy="136525"/>
            </a:xfrm>
            <a:prstGeom prst="ellipse">
              <a:avLst/>
            </a:prstGeom>
            <a:solidFill>
              <a:srgbClr val="333399">
                <a:alpha val="36862"/>
              </a:srgbClr>
            </a:solidFill>
            <a:ln w="9525">
              <a:noFill/>
              <a:round/>
              <a:headEnd/>
              <a:tailEnd/>
            </a:ln>
          </p:spPr>
          <p:txBody>
            <a:bodyPr wrap="none" anchor="ctr"/>
            <a:lstStyle/>
            <a:p>
              <a:endParaRPr lang="en-US"/>
            </a:p>
          </p:txBody>
        </p:sp>
        <p:sp>
          <p:nvSpPr>
            <p:cNvPr id="31753" name="Oval 104"/>
            <p:cNvSpPr>
              <a:spLocks noChangeArrowheads="1"/>
            </p:cNvSpPr>
            <p:nvPr/>
          </p:nvSpPr>
          <p:spPr bwMode="auto">
            <a:xfrm>
              <a:off x="3036888" y="2767013"/>
              <a:ext cx="441325" cy="174625"/>
            </a:xfrm>
            <a:prstGeom prst="ellipse">
              <a:avLst/>
            </a:prstGeom>
            <a:solidFill>
              <a:srgbClr val="3366FF">
                <a:alpha val="36862"/>
              </a:srgbClr>
            </a:solidFill>
            <a:ln w="9525" algn="ctr">
              <a:noFill/>
              <a:round/>
              <a:headEnd/>
              <a:tailEnd/>
            </a:ln>
          </p:spPr>
          <p:txBody>
            <a:bodyPr wrap="none" anchor="ctr"/>
            <a:lstStyle/>
            <a:p>
              <a:endParaRPr lang="en-US"/>
            </a:p>
          </p:txBody>
        </p:sp>
        <p:sp>
          <p:nvSpPr>
            <p:cNvPr id="31754" name="Oval 105"/>
            <p:cNvSpPr>
              <a:spLocks noChangeArrowheads="1"/>
            </p:cNvSpPr>
            <p:nvPr/>
          </p:nvSpPr>
          <p:spPr bwMode="auto">
            <a:xfrm rot="-432553">
              <a:off x="2647950" y="3271838"/>
              <a:ext cx="731838" cy="203200"/>
            </a:xfrm>
            <a:prstGeom prst="ellipse">
              <a:avLst/>
            </a:prstGeom>
            <a:solidFill>
              <a:srgbClr val="FFCC00">
                <a:alpha val="36862"/>
              </a:srgbClr>
            </a:solidFill>
            <a:ln w="9525" algn="ctr">
              <a:noFill/>
              <a:round/>
              <a:headEnd/>
              <a:tailEnd/>
            </a:ln>
          </p:spPr>
          <p:txBody>
            <a:bodyPr wrap="none" anchor="ctr"/>
            <a:lstStyle/>
            <a:p>
              <a:endParaRPr lang="en-US"/>
            </a:p>
          </p:txBody>
        </p:sp>
        <p:sp>
          <p:nvSpPr>
            <p:cNvPr id="31755" name="Oval 106"/>
            <p:cNvSpPr>
              <a:spLocks noChangeArrowheads="1"/>
            </p:cNvSpPr>
            <p:nvPr/>
          </p:nvSpPr>
          <p:spPr bwMode="auto">
            <a:xfrm>
              <a:off x="2173288" y="3084513"/>
              <a:ext cx="474662" cy="136525"/>
            </a:xfrm>
            <a:prstGeom prst="ellipse">
              <a:avLst/>
            </a:prstGeom>
            <a:solidFill>
              <a:srgbClr val="808080">
                <a:alpha val="41176"/>
              </a:srgbClr>
            </a:solidFill>
            <a:ln w="9525" algn="ctr">
              <a:noFill/>
              <a:round/>
              <a:headEnd/>
              <a:tailEnd/>
            </a:ln>
          </p:spPr>
          <p:txBody>
            <a:bodyPr wrap="none" anchor="ctr"/>
            <a:lstStyle/>
            <a:p>
              <a:endParaRPr lang="en-US"/>
            </a:p>
          </p:txBody>
        </p:sp>
        <p:sp>
          <p:nvSpPr>
            <p:cNvPr id="31756" name="Oval 107"/>
            <p:cNvSpPr>
              <a:spLocks noChangeArrowheads="1"/>
            </p:cNvSpPr>
            <p:nvPr/>
          </p:nvSpPr>
          <p:spPr bwMode="auto">
            <a:xfrm>
              <a:off x="1049338" y="3403600"/>
              <a:ext cx="346075" cy="136525"/>
            </a:xfrm>
            <a:prstGeom prst="ellipse">
              <a:avLst/>
            </a:prstGeom>
            <a:solidFill>
              <a:srgbClr val="00CCFF">
                <a:alpha val="41176"/>
              </a:srgbClr>
            </a:solidFill>
            <a:ln w="9525" algn="ctr">
              <a:noFill/>
              <a:round/>
              <a:headEnd/>
              <a:tailEnd/>
            </a:ln>
          </p:spPr>
          <p:txBody>
            <a:bodyPr wrap="none" anchor="ctr"/>
            <a:lstStyle/>
            <a:p>
              <a:endParaRPr lang="en-US"/>
            </a:p>
          </p:txBody>
        </p:sp>
        <p:sp>
          <p:nvSpPr>
            <p:cNvPr id="31757" name="Oval 108"/>
            <p:cNvSpPr>
              <a:spLocks noChangeArrowheads="1"/>
            </p:cNvSpPr>
            <p:nvPr/>
          </p:nvSpPr>
          <p:spPr bwMode="auto">
            <a:xfrm>
              <a:off x="282575" y="2436813"/>
              <a:ext cx="465138" cy="146050"/>
            </a:xfrm>
            <a:prstGeom prst="ellipse">
              <a:avLst/>
            </a:prstGeom>
            <a:solidFill>
              <a:srgbClr val="FF6600">
                <a:alpha val="41176"/>
              </a:srgbClr>
            </a:solidFill>
            <a:ln w="9525" algn="ctr">
              <a:noFill/>
              <a:round/>
              <a:headEnd/>
              <a:tailEnd/>
            </a:ln>
          </p:spPr>
          <p:txBody>
            <a:bodyPr wrap="none" anchor="ctr"/>
            <a:lstStyle/>
            <a:p>
              <a:endParaRPr lang="en-US"/>
            </a:p>
          </p:txBody>
        </p:sp>
        <p:sp>
          <p:nvSpPr>
            <p:cNvPr id="31758" name="Oval 109"/>
            <p:cNvSpPr>
              <a:spLocks noChangeArrowheads="1"/>
            </p:cNvSpPr>
            <p:nvPr/>
          </p:nvSpPr>
          <p:spPr bwMode="auto">
            <a:xfrm>
              <a:off x="296863" y="1784350"/>
              <a:ext cx="441325" cy="155575"/>
            </a:xfrm>
            <a:prstGeom prst="ellipse">
              <a:avLst/>
            </a:prstGeom>
            <a:solidFill>
              <a:srgbClr val="008000">
                <a:alpha val="36862"/>
              </a:srgbClr>
            </a:solidFill>
            <a:ln w="9525" algn="ctr">
              <a:noFill/>
              <a:round/>
              <a:headEnd/>
              <a:tailEnd/>
            </a:ln>
          </p:spPr>
          <p:txBody>
            <a:bodyPr wrap="none" anchor="ctr"/>
            <a:lstStyle/>
            <a:p>
              <a:endParaRPr lang="en-US"/>
            </a:p>
          </p:txBody>
        </p:sp>
        <p:pic>
          <p:nvPicPr>
            <p:cNvPr id="31759" name="Picture 94" descr="NERR BIOGEOGRAPHIC REGIONS2"/>
            <p:cNvPicPr>
              <a:picLocks noChangeAspect="1" noChangeArrowheads="1"/>
            </p:cNvPicPr>
            <p:nvPr/>
          </p:nvPicPr>
          <p:blipFill>
            <a:blip r:embed="rId3" cstate="print"/>
            <a:srcRect/>
            <a:stretch>
              <a:fillRect/>
            </a:stretch>
          </p:blipFill>
          <p:spPr bwMode="auto">
            <a:xfrm>
              <a:off x="249238" y="1397000"/>
              <a:ext cx="3460750" cy="2205038"/>
            </a:xfrm>
            <a:prstGeom prst="rect">
              <a:avLst/>
            </a:prstGeom>
            <a:noFill/>
            <a:ln w="9525">
              <a:noFill/>
              <a:miter lim="800000"/>
              <a:headEnd/>
              <a:tailEnd/>
            </a:ln>
          </p:spPr>
        </p:pic>
        <p:sp>
          <p:nvSpPr>
            <p:cNvPr id="31760" name="Text Box 150"/>
            <p:cNvSpPr txBox="1">
              <a:spLocks noChangeArrowheads="1"/>
            </p:cNvSpPr>
            <p:nvPr/>
          </p:nvSpPr>
          <p:spPr bwMode="auto">
            <a:xfrm>
              <a:off x="2057400" y="3529013"/>
              <a:ext cx="1685925" cy="276999"/>
            </a:xfrm>
            <a:prstGeom prst="rect">
              <a:avLst/>
            </a:prstGeom>
            <a:noFill/>
            <a:ln w="9525">
              <a:noFill/>
              <a:miter lim="800000"/>
              <a:headEnd/>
              <a:tailEnd/>
            </a:ln>
          </p:spPr>
          <p:txBody>
            <a:bodyPr>
              <a:spAutoFit/>
            </a:bodyPr>
            <a:lstStyle/>
            <a:p>
              <a:pPr algn="r"/>
              <a:r>
                <a:rPr lang="en-US" sz="1200"/>
                <a:t>http://nerrs.noaa.gov</a:t>
              </a:r>
            </a:p>
          </p:txBody>
        </p:sp>
      </p:grpSp>
      <p:sp>
        <p:nvSpPr>
          <p:cNvPr id="31749" name="TextBox 411"/>
          <p:cNvSpPr txBox="1">
            <a:spLocks noChangeArrowheads="1"/>
          </p:cNvSpPr>
          <p:nvPr/>
        </p:nvSpPr>
        <p:spPr bwMode="auto">
          <a:xfrm>
            <a:off x="304800" y="696913"/>
            <a:ext cx="8570913" cy="369887"/>
          </a:xfrm>
          <a:prstGeom prst="rect">
            <a:avLst/>
          </a:prstGeom>
          <a:noFill/>
          <a:ln w="9525">
            <a:noFill/>
            <a:miter lim="800000"/>
            <a:headEnd/>
            <a:tailEnd/>
          </a:ln>
        </p:spPr>
        <p:txBody>
          <a:bodyPr wrap="none">
            <a:spAutoFit/>
          </a:bodyPr>
          <a:lstStyle/>
          <a:p>
            <a:r>
              <a:rPr lang="en-US"/>
              <a:t>Comparison of means of all available data by Reserve and Station, 2002 – 2006/7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utropLocator400.jpg"/>
          <p:cNvPicPr>
            <a:picLocks noChangeAspect="1"/>
          </p:cNvPicPr>
          <p:nvPr/>
        </p:nvPicPr>
        <p:blipFill>
          <a:blip r:embed="rId2" cstate="print"/>
          <a:stretch>
            <a:fillRect/>
          </a:stretch>
        </p:blipFill>
        <p:spPr>
          <a:xfrm>
            <a:off x="2416628" y="0"/>
            <a:ext cx="4310743"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RF 2009 JP 9.jpg"/>
          <p:cNvPicPr>
            <a:picLocks noChangeAspect="1"/>
          </p:cNvPicPr>
          <p:nvPr/>
        </p:nvPicPr>
        <p:blipFill>
          <a:blip r:embed="rId2" cstate="print"/>
          <a:stretch>
            <a:fillRect/>
          </a:stretch>
        </p:blipFill>
        <p:spPr>
          <a:xfrm>
            <a:off x="0" y="197618"/>
            <a:ext cx="9144000" cy="6462764"/>
          </a:xfrm>
          <a:prstGeom prst="rect">
            <a:avLst/>
          </a:prstGeom>
        </p:spPr>
      </p:pic>
      <p:pic>
        <p:nvPicPr>
          <p:cNvPr id="3" name="Picture 5" descr="F:\Research\Monitor\Talks\CERF 2009 JP 6.jpg"/>
          <p:cNvPicPr>
            <a:picLocks noChangeAspect="1" noChangeArrowheads="1"/>
          </p:cNvPicPr>
          <p:nvPr/>
        </p:nvPicPr>
        <p:blipFill>
          <a:blip r:embed="rId3" cstate="print"/>
          <a:srcRect/>
          <a:stretch>
            <a:fillRect/>
          </a:stretch>
        </p:blipFill>
        <p:spPr bwMode="auto">
          <a:xfrm>
            <a:off x="0" y="0"/>
            <a:ext cx="9144000" cy="64658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en-US" sz="2400"/>
          </a:p>
        </p:txBody>
      </p:sp>
      <p:sp>
        <p:nvSpPr>
          <p:cNvPr id="40963" name="Rectangle 3"/>
          <p:cNvSpPr>
            <a:spLocks noGrp="1" noChangeArrowheads="1"/>
          </p:cNvSpPr>
          <p:nvPr>
            <p:ph type="body" idx="1"/>
          </p:nvPr>
        </p:nvSpPr>
        <p:spPr/>
        <p:txBody>
          <a:bodyPr/>
          <a:lstStyle/>
          <a:p>
            <a:endParaRPr lang="en-US"/>
          </a:p>
        </p:txBody>
      </p:sp>
      <p:pic>
        <p:nvPicPr>
          <p:cNvPr id="40964" name="Picture 4" descr="F:\Research\Monitor\Talks\CERF 2009 JP 7.jpg"/>
          <p:cNvPicPr>
            <a:picLocks noChangeAspect="1" noChangeArrowheads="1"/>
          </p:cNvPicPr>
          <p:nvPr/>
        </p:nvPicPr>
        <p:blipFill>
          <a:blip r:embed="rId2" cstate="print"/>
          <a:srcRect/>
          <a:stretch>
            <a:fillRect/>
          </a:stretch>
        </p:blipFill>
        <p:spPr bwMode="auto">
          <a:xfrm>
            <a:off x="-776288" y="-350838"/>
            <a:ext cx="10696576" cy="756126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1704</TotalTime>
  <Words>312</Words>
  <Application>Microsoft Office PowerPoint</Application>
  <PresentationFormat>On-screen Show (4:3)</PresentationFormat>
  <Paragraphs>95</Paragraphs>
  <Slides>17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Chart</vt:lpstr>
      <vt:lpstr>Slide 1</vt:lpstr>
      <vt:lpstr>Slide 2</vt:lpstr>
      <vt:lpstr>Nutrient pollution varies by region</vt:lpstr>
      <vt:lpstr>Slide 4</vt:lpstr>
      <vt:lpstr>Oxygen has remained steady</vt:lpstr>
      <vt:lpstr>Slide 6</vt:lpstr>
      <vt:lpstr>Slide 7</vt:lpstr>
      <vt:lpstr>Slide 8</vt:lpstr>
      <vt:lpstr>Slide 9</vt:lpstr>
      <vt:lpstr>Slide 10</vt:lpstr>
      <vt:lpstr>Slide 11</vt:lpstr>
      <vt:lpstr>Slide 12</vt:lpstr>
      <vt:lpstr>Slide 13</vt:lpstr>
      <vt:lpstr>Slide 14</vt:lpstr>
      <vt:lpstr>Percent of time DO below 28% (hypoxic) by month of the year in Azevedo Pond</vt:lpstr>
      <vt:lpstr>Tidal range vs % time hypoxic</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Nutrient pollution varies by region</dc:title>
  <dc:creator>John C Haskins</dc:creator>
  <cp:lastModifiedBy>Windows User</cp:lastModifiedBy>
  <cp:revision>32</cp:revision>
  <dcterms:created xsi:type="dcterms:W3CDTF">2010-06-30T23:33:40Z</dcterms:created>
  <dcterms:modified xsi:type="dcterms:W3CDTF">2011-01-11T02:36:27Z</dcterms:modified>
</cp:coreProperties>
</file>